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9" r:id="rId7"/>
    <p:sldId id="263" r:id="rId8"/>
    <p:sldId id="276" r:id="rId9"/>
    <p:sldId id="277" r:id="rId10"/>
    <p:sldId id="279" r:id="rId11"/>
    <p:sldId id="283" r:id="rId12"/>
    <p:sldId id="284" r:id="rId13"/>
    <p:sldId id="285" r:id="rId14"/>
    <p:sldId id="287" r:id="rId15"/>
    <p:sldId id="288" r:id="rId16"/>
  </p:sldIdLst>
  <p:sldSz cx="9144000" cy="5143500" type="screen16x9"/>
  <p:notesSz cx="6858000" cy="9144000"/>
  <p:embeddedFontLst>
    <p:embeddedFont>
      <p:font typeface="Lilita One" panose="020B0604020202020204" charset="0"/>
      <p:regular r:id="rId18"/>
    </p:embeddedFont>
    <p:embeddedFont>
      <p:font typeface="Poppins" panose="020B0604020202020204" charset="0"/>
      <p:regular r:id="rId19"/>
      <p:bold r:id="rId20"/>
      <p:italic r:id="rId21"/>
      <p:boldItalic r:id="rId22"/>
    </p:embeddedFont>
    <p:embeddedFont>
      <p:font typeface="Ranchers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3C0A6D-5942-4C84-85F0-7B2F4E09912F}">
  <a:tblStyle styleId="{693C0A6D-5942-4C84-85F0-7B2F4E0991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732cfaf4f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732cfaf4f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70ff5ca009_7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70ff5ca009_7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7fe0ef0084_2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7fe0ef0084_2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70f1f795cd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70f1f795cd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70f1f795cd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70f1f795cd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a2eb8a8b60_0_2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a2eb8a8b60_0_2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7105a416b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7105a416b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0f1f795c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0f1f795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0f1f795c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d5707b9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ad5707b9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0f1f795cd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0f1f795cd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36d923691_0_1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a36d923691_0_1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732cfaf4f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8732cfaf4f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70f1f795c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70f1f795c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70f1f795c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70f1f795c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home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3309975" y="-436124"/>
            <a:ext cx="9810503" cy="6653037"/>
          </a:xfrm>
          <a:custGeom>
            <a:avLst/>
            <a:gdLst/>
            <a:ahLst/>
            <a:cxnLst/>
            <a:rect l="l" t="t" r="r" b="b"/>
            <a:pathLst>
              <a:path w="124653" h="84534" extrusionOk="0">
                <a:moveTo>
                  <a:pt x="38538" y="0"/>
                </a:moveTo>
                <a:cubicBezTo>
                  <a:pt x="31277" y="0"/>
                  <a:pt x="23914" y="1651"/>
                  <a:pt x="17782" y="5121"/>
                </a:cubicBezTo>
                <a:cubicBezTo>
                  <a:pt x="5137" y="12295"/>
                  <a:pt x="0" y="25881"/>
                  <a:pt x="2797" y="37401"/>
                </a:cubicBezTo>
                <a:cubicBezTo>
                  <a:pt x="5654" y="48891"/>
                  <a:pt x="15168" y="58374"/>
                  <a:pt x="26444" y="65548"/>
                </a:cubicBezTo>
                <a:cubicBezTo>
                  <a:pt x="40974" y="74788"/>
                  <a:pt x="58694" y="80806"/>
                  <a:pt x="77509" y="83025"/>
                </a:cubicBezTo>
                <a:cubicBezTo>
                  <a:pt x="82402" y="83614"/>
                  <a:pt x="89834" y="84534"/>
                  <a:pt x="97300" y="84534"/>
                </a:cubicBezTo>
                <a:cubicBezTo>
                  <a:pt x="108339" y="84534"/>
                  <a:pt x="119455" y="82522"/>
                  <a:pt x="122556" y="74454"/>
                </a:cubicBezTo>
                <a:cubicBezTo>
                  <a:pt x="124653" y="69013"/>
                  <a:pt x="119911" y="63694"/>
                  <a:pt x="114136" y="60836"/>
                </a:cubicBezTo>
                <a:cubicBezTo>
                  <a:pt x="108361" y="58010"/>
                  <a:pt x="101491" y="56551"/>
                  <a:pt x="96051" y="53329"/>
                </a:cubicBezTo>
                <a:cubicBezTo>
                  <a:pt x="84014" y="46064"/>
                  <a:pt x="82433" y="32265"/>
                  <a:pt x="76172" y="21261"/>
                </a:cubicBezTo>
                <a:cubicBezTo>
                  <a:pt x="71400" y="12781"/>
                  <a:pt x="63193" y="5516"/>
                  <a:pt x="52311" y="2082"/>
                </a:cubicBezTo>
                <a:cubicBezTo>
                  <a:pt x="48014" y="710"/>
                  <a:pt x="43298" y="0"/>
                  <a:pt x="385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19000" y="1179150"/>
            <a:ext cx="3519600" cy="209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300"/>
              <a:buNone/>
              <a:defRPr sz="8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19000" y="3276750"/>
            <a:ext cx="2302200" cy="68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 rot="-9000031">
            <a:off x="-3881077" y="-4396514"/>
            <a:ext cx="14481283" cy="8035296"/>
          </a:xfrm>
          <a:custGeom>
            <a:avLst/>
            <a:gdLst/>
            <a:ahLst/>
            <a:cxnLst/>
            <a:rect l="l" t="t" r="r" b="b"/>
            <a:pathLst>
              <a:path w="140976" h="78224" extrusionOk="0">
                <a:moveTo>
                  <a:pt x="83176" y="1"/>
                </a:moveTo>
                <a:cubicBezTo>
                  <a:pt x="74943" y="1"/>
                  <a:pt x="66561" y="1656"/>
                  <a:pt x="61825" y="5878"/>
                </a:cubicBezTo>
                <a:cubicBezTo>
                  <a:pt x="56202" y="10894"/>
                  <a:pt x="57448" y="17915"/>
                  <a:pt x="52524" y="23234"/>
                </a:cubicBezTo>
                <a:cubicBezTo>
                  <a:pt x="49485" y="26517"/>
                  <a:pt x="44348" y="28827"/>
                  <a:pt x="38755" y="30073"/>
                </a:cubicBezTo>
                <a:cubicBezTo>
                  <a:pt x="34067" y="31118"/>
                  <a:pt x="29122" y="31479"/>
                  <a:pt x="24208" y="31479"/>
                </a:cubicBezTo>
                <a:cubicBezTo>
                  <a:pt x="23260" y="31479"/>
                  <a:pt x="22313" y="31466"/>
                  <a:pt x="21369" y="31441"/>
                </a:cubicBezTo>
                <a:cubicBezTo>
                  <a:pt x="19894" y="31410"/>
                  <a:pt x="18418" y="31346"/>
                  <a:pt x="16956" y="31346"/>
                </a:cubicBezTo>
                <a:cubicBezTo>
                  <a:pt x="15586" y="31346"/>
                  <a:pt x="14226" y="31402"/>
                  <a:pt x="12888" y="31593"/>
                </a:cubicBezTo>
                <a:cubicBezTo>
                  <a:pt x="5867" y="32627"/>
                  <a:pt x="1064" y="37247"/>
                  <a:pt x="548" y="41806"/>
                </a:cubicBezTo>
                <a:cubicBezTo>
                  <a:pt x="0" y="46365"/>
                  <a:pt x="3010" y="50834"/>
                  <a:pt x="6931" y="54572"/>
                </a:cubicBezTo>
                <a:cubicBezTo>
                  <a:pt x="14925" y="62384"/>
                  <a:pt x="27022" y="68220"/>
                  <a:pt x="40396" y="71989"/>
                </a:cubicBezTo>
                <a:cubicBezTo>
                  <a:pt x="53770" y="75758"/>
                  <a:pt x="68421" y="77490"/>
                  <a:pt x="83102" y="78068"/>
                </a:cubicBezTo>
                <a:cubicBezTo>
                  <a:pt x="85551" y="78163"/>
                  <a:pt x="88027" y="78223"/>
                  <a:pt x="90506" y="78223"/>
                </a:cubicBezTo>
                <a:cubicBezTo>
                  <a:pt x="99105" y="78223"/>
                  <a:pt x="107738" y="77499"/>
                  <a:pt x="115383" y="74998"/>
                </a:cubicBezTo>
                <a:cubicBezTo>
                  <a:pt x="124744" y="71958"/>
                  <a:pt x="131887" y="66396"/>
                  <a:pt x="135839" y="60195"/>
                </a:cubicBezTo>
                <a:cubicBezTo>
                  <a:pt x="139517" y="54481"/>
                  <a:pt x="140976" y="47642"/>
                  <a:pt x="140155" y="41107"/>
                </a:cubicBezTo>
                <a:cubicBezTo>
                  <a:pt x="139456" y="35089"/>
                  <a:pt x="137936" y="29769"/>
                  <a:pt x="134471" y="24116"/>
                </a:cubicBezTo>
                <a:cubicBezTo>
                  <a:pt x="132495" y="20803"/>
                  <a:pt x="129790" y="17672"/>
                  <a:pt x="126447" y="14784"/>
                </a:cubicBezTo>
                <a:cubicBezTo>
                  <a:pt x="117510" y="7125"/>
                  <a:pt x="103984" y="1714"/>
                  <a:pt x="89151" y="286"/>
                </a:cubicBezTo>
                <a:cubicBezTo>
                  <a:pt x="87206" y="100"/>
                  <a:pt x="85196" y="1"/>
                  <a:pt x="8317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852700" y="3463855"/>
            <a:ext cx="23208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1"/>
          </p:nvPr>
        </p:nvSpPr>
        <p:spPr>
          <a:xfrm>
            <a:off x="852700" y="3863379"/>
            <a:ext cx="23208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title" idx="2"/>
          </p:nvPr>
        </p:nvSpPr>
        <p:spPr>
          <a:xfrm>
            <a:off x="3411595" y="3463855"/>
            <a:ext cx="23208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3"/>
          </p:nvPr>
        </p:nvSpPr>
        <p:spPr>
          <a:xfrm>
            <a:off x="3411595" y="3863379"/>
            <a:ext cx="23208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title" idx="4"/>
          </p:nvPr>
        </p:nvSpPr>
        <p:spPr>
          <a:xfrm>
            <a:off x="5970501" y="3463855"/>
            <a:ext cx="23208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5"/>
          </p:nvPr>
        </p:nvSpPr>
        <p:spPr>
          <a:xfrm>
            <a:off x="5970500" y="3863379"/>
            <a:ext cx="23208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 idx="6"/>
          </p:nvPr>
        </p:nvSpPr>
        <p:spPr>
          <a:xfrm>
            <a:off x="819000" y="688949"/>
            <a:ext cx="75060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0_1">
    <p:bg>
      <p:bgPr>
        <a:solidFill>
          <a:schemeClr val="accen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/>
          <p:nvPr/>
        </p:nvSpPr>
        <p:spPr>
          <a:xfrm rot="8999739" flipH="1">
            <a:off x="59620" y="-1301699"/>
            <a:ext cx="10085646" cy="8345044"/>
          </a:xfrm>
          <a:custGeom>
            <a:avLst/>
            <a:gdLst/>
            <a:ahLst/>
            <a:cxnLst/>
            <a:rect l="l" t="t" r="r" b="b"/>
            <a:pathLst>
              <a:path w="90588" h="80065" extrusionOk="0">
                <a:moveTo>
                  <a:pt x="55411" y="1"/>
                </a:moveTo>
                <a:cubicBezTo>
                  <a:pt x="42565" y="1"/>
                  <a:pt x="28434" y="4918"/>
                  <a:pt x="17781" y="10398"/>
                </a:cubicBezTo>
                <a:cubicBezTo>
                  <a:pt x="1357" y="18793"/>
                  <a:pt x="0" y="36317"/>
                  <a:pt x="5426" y="51824"/>
                </a:cubicBezTo>
                <a:cubicBezTo>
                  <a:pt x="7736" y="58423"/>
                  <a:pt x="11218" y="64545"/>
                  <a:pt x="15654" y="69971"/>
                </a:cubicBezTo>
                <a:cubicBezTo>
                  <a:pt x="20159" y="75298"/>
                  <a:pt x="26493" y="80064"/>
                  <a:pt x="33305" y="80064"/>
                </a:cubicBezTo>
                <a:cubicBezTo>
                  <a:pt x="34088" y="80064"/>
                  <a:pt x="34877" y="80001"/>
                  <a:pt x="35671" y="79869"/>
                </a:cubicBezTo>
                <a:cubicBezTo>
                  <a:pt x="40143" y="79136"/>
                  <a:pt x="43993" y="76277"/>
                  <a:pt x="47402" y="73307"/>
                </a:cubicBezTo>
                <a:cubicBezTo>
                  <a:pt x="61809" y="60916"/>
                  <a:pt x="90588" y="27958"/>
                  <a:pt x="75484" y="7795"/>
                </a:cubicBezTo>
                <a:cubicBezTo>
                  <a:pt x="72514" y="3836"/>
                  <a:pt x="67712" y="1490"/>
                  <a:pt x="62836" y="610"/>
                </a:cubicBezTo>
                <a:cubicBezTo>
                  <a:pt x="60436" y="193"/>
                  <a:pt x="57948" y="1"/>
                  <a:pt x="5541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819000" y="688949"/>
            <a:ext cx="75060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 idx="2" hasCustomPrompt="1"/>
          </p:nvPr>
        </p:nvSpPr>
        <p:spPr>
          <a:xfrm>
            <a:off x="1047601" y="1934950"/>
            <a:ext cx="3084300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" name="Google Shape;187;p26"/>
          <p:cNvSpPr txBox="1">
            <a:spLocks noGrp="1"/>
          </p:cNvSpPr>
          <p:nvPr>
            <p:ph type="subTitle" idx="1"/>
          </p:nvPr>
        </p:nvSpPr>
        <p:spPr>
          <a:xfrm>
            <a:off x="1047588" y="3100500"/>
            <a:ext cx="15042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title" idx="3" hasCustomPrompt="1"/>
          </p:nvPr>
        </p:nvSpPr>
        <p:spPr>
          <a:xfrm>
            <a:off x="5012101" y="1934950"/>
            <a:ext cx="3084300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" name="Google Shape;189;p26"/>
          <p:cNvSpPr txBox="1">
            <a:spLocks noGrp="1"/>
          </p:cNvSpPr>
          <p:nvPr>
            <p:ph type="subTitle" idx="4"/>
          </p:nvPr>
        </p:nvSpPr>
        <p:spPr>
          <a:xfrm>
            <a:off x="6592208" y="3100581"/>
            <a:ext cx="15042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/>
          <p:nvPr/>
        </p:nvSpPr>
        <p:spPr>
          <a:xfrm rot="7200027">
            <a:off x="-865298" y="-2051906"/>
            <a:ext cx="5884166" cy="3990085"/>
          </a:xfrm>
          <a:custGeom>
            <a:avLst/>
            <a:gdLst/>
            <a:ahLst/>
            <a:cxnLst/>
            <a:rect l="l" t="t" r="r" b="b"/>
            <a:pathLst>
              <a:path w="124653" h="84534" extrusionOk="0">
                <a:moveTo>
                  <a:pt x="38538" y="0"/>
                </a:moveTo>
                <a:cubicBezTo>
                  <a:pt x="31277" y="0"/>
                  <a:pt x="23914" y="1651"/>
                  <a:pt x="17782" y="5121"/>
                </a:cubicBezTo>
                <a:cubicBezTo>
                  <a:pt x="5137" y="12295"/>
                  <a:pt x="0" y="25881"/>
                  <a:pt x="2797" y="37401"/>
                </a:cubicBezTo>
                <a:cubicBezTo>
                  <a:pt x="5654" y="48891"/>
                  <a:pt x="15168" y="58374"/>
                  <a:pt x="26444" y="65548"/>
                </a:cubicBezTo>
                <a:cubicBezTo>
                  <a:pt x="40974" y="74788"/>
                  <a:pt x="58694" y="80806"/>
                  <a:pt x="77509" y="83025"/>
                </a:cubicBezTo>
                <a:cubicBezTo>
                  <a:pt x="82402" y="83614"/>
                  <a:pt x="89834" y="84534"/>
                  <a:pt x="97300" y="84534"/>
                </a:cubicBezTo>
                <a:cubicBezTo>
                  <a:pt x="108339" y="84534"/>
                  <a:pt x="119455" y="82522"/>
                  <a:pt x="122556" y="74454"/>
                </a:cubicBezTo>
                <a:cubicBezTo>
                  <a:pt x="124653" y="69013"/>
                  <a:pt x="119911" y="63694"/>
                  <a:pt x="114136" y="60836"/>
                </a:cubicBezTo>
                <a:cubicBezTo>
                  <a:pt x="108361" y="58010"/>
                  <a:pt x="101491" y="56551"/>
                  <a:pt x="96051" y="53329"/>
                </a:cubicBezTo>
                <a:cubicBezTo>
                  <a:pt x="84014" y="46064"/>
                  <a:pt x="82433" y="32265"/>
                  <a:pt x="76172" y="21261"/>
                </a:cubicBezTo>
                <a:cubicBezTo>
                  <a:pt x="71400" y="12781"/>
                  <a:pt x="63193" y="5516"/>
                  <a:pt x="52311" y="2082"/>
                </a:cubicBezTo>
                <a:cubicBezTo>
                  <a:pt x="48014" y="710"/>
                  <a:pt x="43298" y="0"/>
                  <a:pt x="385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819000" y="1843400"/>
            <a:ext cx="3340500" cy="106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1"/>
          </p:nvPr>
        </p:nvSpPr>
        <p:spPr>
          <a:xfrm>
            <a:off x="819000" y="2979747"/>
            <a:ext cx="3340500" cy="8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CUSTOM_13">
    <p:bg>
      <p:bgPr>
        <a:solidFill>
          <a:schemeClr val="accen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8"/>
          <p:cNvGrpSpPr/>
          <p:nvPr/>
        </p:nvGrpSpPr>
        <p:grpSpPr>
          <a:xfrm>
            <a:off x="-2622374" y="-7470858"/>
            <a:ext cx="14088186" cy="15221581"/>
            <a:chOff x="-2622374" y="-7470858"/>
            <a:chExt cx="14088186" cy="15221581"/>
          </a:xfrm>
        </p:grpSpPr>
        <p:sp>
          <p:nvSpPr>
            <p:cNvPr id="196" name="Google Shape;196;p28"/>
            <p:cNvSpPr/>
            <p:nvPr/>
          </p:nvSpPr>
          <p:spPr>
            <a:xfrm rot="6299984">
              <a:off x="-3092208" y="-4943866"/>
              <a:ext cx="10908930" cy="7397940"/>
            </a:xfrm>
            <a:custGeom>
              <a:avLst/>
              <a:gdLst/>
              <a:ahLst/>
              <a:cxnLst/>
              <a:rect l="l" t="t" r="r" b="b"/>
              <a:pathLst>
                <a:path w="124653" h="84534" extrusionOk="0">
                  <a:moveTo>
                    <a:pt x="38538" y="0"/>
                  </a:moveTo>
                  <a:cubicBezTo>
                    <a:pt x="31277" y="0"/>
                    <a:pt x="23914" y="1651"/>
                    <a:pt x="17782" y="5121"/>
                  </a:cubicBezTo>
                  <a:cubicBezTo>
                    <a:pt x="5137" y="12295"/>
                    <a:pt x="0" y="25881"/>
                    <a:pt x="2797" y="37401"/>
                  </a:cubicBezTo>
                  <a:cubicBezTo>
                    <a:pt x="5654" y="48891"/>
                    <a:pt x="15168" y="58374"/>
                    <a:pt x="26444" y="65548"/>
                  </a:cubicBezTo>
                  <a:cubicBezTo>
                    <a:pt x="40974" y="74788"/>
                    <a:pt x="58694" y="80806"/>
                    <a:pt x="77509" y="83025"/>
                  </a:cubicBezTo>
                  <a:cubicBezTo>
                    <a:pt x="82402" y="83614"/>
                    <a:pt x="89834" y="84534"/>
                    <a:pt x="97300" y="84534"/>
                  </a:cubicBezTo>
                  <a:cubicBezTo>
                    <a:pt x="108339" y="84534"/>
                    <a:pt x="119455" y="82522"/>
                    <a:pt x="122556" y="74454"/>
                  </a:cubicBezTo>
                  <a:cubicBezTo>
                    <a:pt x="124653" y="69013"/>
                    <a:pt x="119911" y="63694"/>
                    <a:pt x="114136" y="60836"/>
                  </a:cubicBezTo>
                  <a:cubicBezTo>
                    <a:pt x="108361" y="58010"/>
                    <a:pt x="101491" y="56551"/>
                    <a:pt x="96051" y="53329"/>
                  </a:cubicBezTo>
                  <a:cubicBezTo>
                    <a:pt x="84014" y="46064"/>
                    <a:pt x="82433" y="32265"/>
                    <a:pt x="76172" y="21261"/>
                  </a:cubicBezTo>
                  <a:cubicBezTo>
                    <a:pt x="71400" y="12781"/>
                    <a:pt x="63193" y="5516"/>
                    <a:pt x="52311" y="2082"/>
                  </a:cubicBezTo>
                  <a:cubicBezTo>
                    <a:pt x="48014" y="710"/>
                    <a:pt x="43298" y="0"/>
                    <a:pt x="38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 rot="-6299937">
              <a:off x="5452112" y="2033205"/>
              <a:ext cx="6284395" cy="4261791"/>
            </a:xfrm>
            <a:custGeom>
              <a:avLst/>
              <a:gdLst/>
              <a:ahLst/>
              <a:cxnLst/>
              <a:rect l="l" t="t" r="r" b="b"/>
              <a:pathLst>
                <a:path w="124653" h="84534" extrusionOk="0">
                  <a:moveTo>
                    <a:pt x="38538" y="0"/>
                  </a:moveTo>
                  <a:cubicBezTo>
                    <a:pt x="31277" y="0"/>
                    <a:pt x="23914" y="1651"/>
                    <a:pt x="17782" y="5121"/>
                  </a:cubicBezTo>
                  <a:cubicBezTo>
                    <a:pt x="5137" y="12295"/>
                    <a:pt x="0" y="25881"/>
                    <a:pt x="2797" y="37401"/>
                  </a:cubicBezTo>
                  <a:cubicBezTo>
                    <a:pt x="5654" y="48891"/>
                    <a:pt x="15168" y="58374"/>
                    <a:pt x="26444" y="65548"/>
                  </a:cubicBezTo>
                  <a:cubicBezTo>
                    <a:pt x="40974" y="74788"/>
                    <a:pt x="58694" y="80806"/>
                    <a:pt x="77509" y="83025"/>
                  </a:cubicBezTo>
                  <a:cubicBezTo>
                    <a:pt x="82402" y="83614"/>
                    <a:pt x="89834" y="84534"/>
                    <a:pt x="97300" y="84534"/>
                  </a:cubicBezTo>
                  <a:cubicBezTo>
                    <a:pt x="108339" y="84534"/>
                    <a:pt x="119455" y="82522"/>
                    <a:pt x="122556" y="74454"/>
                  </a:cubicBezTo>
                  <a:cubicBezTo>
                    <a:pt x="124653" y="69013"/>
                    <a:pt x="119911" y="63694"/>
                    <a:pt x="114136" y="60836"/>
                  </a:cubicBezTo>
                  <a:cubicBezTo>
                    <a:pt x="108361" y="58010"/>
                    <a:pt x="101491" y="56551"/>
                    <a:pt x="96051" y="53329"/>
                  </a:cubicBezTo>
                  <a:cubicBezTo>
                    <a:pt x="84014" y="46064"/>
                    <a:pt x="82433" y="32265"/>
                    <a:pt x="76172" y="21261"/>
                  </a:cubicBezTo>
                  <a:cubicBezTo>
                    <a:pt x="71400" y="12781"/>
                    <a:pt x="63193" y="5516"/>
                    <a:pt x="52311" y="2082"/>
                  </a:cubicBezTo>
                  <a:cubicBezTo>
                    <a:pt x="48014" y="710"/>
                    <a:pt x="43298" y="0"/>
                    <a:pt x="38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2271900" y="1443663"/>
            <a:ext cx="4600200" cy="14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1"/>
          </p:nvPr>
        </p:nvSpPr>
        <p:spPr>
          <a:xfrm>
            <a:off x="2517975" y="2835225"/>
            <a:ext cx="41079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6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 rot="-7200027" flipH="1">
            <a:off x="3941802" y="-2051906"/>
            <a:ext cx="5884166" cy="3990085"/>
          </a:xfrm>
          <a:custGeom>
            <a:avLst/>
            <a:gdLst/>
            <a:ahLst/>
            <a:cxnLst/>
            <a:rect l="l" t="t" r="r" b="b"/>
            <a:pathLst>
              <a:path w="124653" h="84534" extrusionOk="0">
                <a:moveTo>
                  <a:pt x="38538" y="0"/>
                </a:moveTo>
                <a:cubicBezTo>
                  <a:pt x="31277" y="0"/>
                  <a:pt x="23914" y="1651"/>
                  <a:pt x="17782" y="5121"/>
                </a:cubicBezTo>
                <a:cubicBezTo>
                  <a:pt x="5137" y="12295"/>
                  <a:pt x="0" y="25881"/>
                  <a:pt x="2797" y="37401"/>
                </a:cubicBezTo>
                <a:cubicBezTo>
                  <a:pt x="5654" y="48891"/>
                  <a:pt x="15168" y="58374"/>
                  <a:pt x="26444" y="65548"/>
                </a:cubicBezTo>
                <a:cubicBezTo>
                  <a:pt x="40974" y="74788"/>
                  <a:pt x="58694" y="80806"/>
                  <a:pt x="77509" y="83025"/>
                </a:cubicBezTo>
                <a:cubicBezTo>
                  <a:pt x="82402" y="83614"/>
                  <a:pt x="89834" y="84534"/>
                  <a:pt x="97300" y="84534"/>
                </a:cubicBezTo>
                <a:cubicBezTo>
                  <a:pt x="108339" y="84534"/>
                  <a:pt x="119455" y="82522"/>
                  <a:pt x="122556" y="74454"/>
                </a:cubicBezTo>
                <a:cubicBezTo>
                  <a:pt x="124653" y="69013"/>
                  <a:pt x="119911" y="63694"/>
                  <a:pt x="114136" y="60836"/>
                </a:cubicBezTo>
                <a:cubicBezTo>
                  <a:pt x="108361" y="58010"/>
                  <a:pt x="101491" y="56551"/>
                  <a:pt x="96051" y="53329"/>
                </a:cubicBezTo>
                <a:cubicBezTo>
                  <a:pt x="84014" y="46064"/>
                  <a:pt x="82433" y="32265"/>
                  <a:pt x="76172" y="21261"/>
                </a:cubicBezTo>
                <a:cubicBezTo>
                  <a:pt x="71400" y="12781"/>
                  <a:pt x="63193" y="5516"/>
                  <a:pt x="52311" y="2082"/>
                </a:cubicBezTo>
                <a:cubicBezTo>
                  <a:pt x="48014" y="710"/>
                  <a:pt x="43298" y="0"/>
                  <a:pt x="385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4998475" y="1843375"/>
            <a:ext cx="3326400" cy="106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ubTitle" idx="1"/>
          </p:nvPr>
        </p:nvSpPr>
        <p:spPr>
          <a:xfrm>
            <a:off x="4998475" y="2979740"/>
            <a:ext cx="3326400" cy="8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4">
    <p:bg>
      <p:bgPr>
        <a:solidFill>
          <a:schemeClr val="accen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/>
          <p:nvPr/>
        </p:nvSpPr>
        <p:spPr>
          <a:xfrm rot="2834202" flipH="1">
            <a:off x="-810665" y="262753"/>
            <a:ext cx="12353837" cy="8640573"/>
          </a:xfrm>
          <a:custGeom>
            <a:avLst/>
            <a:gdLst/>
            <a:ahLst/>
            <a:cxnLst/>
            <a:rect l="l" t="t" r="r" b="b"/>
            <a:pathLst>
              <a:path w="124653" h="84534" extrusionOk="0">
                <a:moveTo>
                  <a:pt x="38538" y="0"/>
                </a:moveTo>
                <a:cubicBezTo>
                  <a:pt x="31277" y="0"/>
                  <a:pt x="23914" y="1651"/>
                  <a:pt x="17782" y="5121"/>
                </a:cubicBezTo>
                <a:cubicBezTo>
                  <a:pt x="5137" y="12295"/>
                  <a:pt x="0" y="25881"/>
                  <a:pt x="2797" y="37401"/>
                </a:cubicBezTo>
                <a:cubicBezTo>
                  <a:pt x="5654" y="48891"/>
                  <a:pt x="15168" y="58374"/>
                  <a:pt x="26444" y="65548"/>
                </a:cubicBezTo>
                <a:cubicBezTo>
                  <a:pt x="40974" y="74788"/>
                  <a:pt x="58694" y="80806"/>
                  <a:pt x="77509" y="83025"/>
                </a:cubicBezTo>
                <a:cubicBezTo>
                  <a:pt x="82402" y="83614"/>
                  <a:pt x="89834" y="84534"/>
                  <a:pt x="97300" y="84534"/>
                </a:cubicBezTo>
                <a:cubicBezTo>
                  <a:pt x="108339" y="84534"/>
                  <a:pt x="119455" y="82522"/>
                  <a:pt x="122556" y="74454"/>
                </a:cubicBezTo>
                <a:cubicBezTo>
                  <a:pt x="124653" y="69013"/>
                  <a:pt x="119911" y="63694"/>
                  <a:pt x="114136" y="60836"/>
                </a:cubicBezTo>
                <a:cubicBezTo>
                  <a:pt x="108361" y="58010"/>
                  <a:pt x="101491" y="56551"/>
                  <a:pt x="96051" y="53329"/>
                </a:cubicBezTo>
                <a:cubicBezTo>
                  <a:pt x="84014" y="46064"/>
                  <a:pt x="82433" y="32265"/>
                  <a:pt x="76172" y="21261"/>
                </a:cubicBezTo>
                <a:cubicBezTo>
                  <a:pt x="71400" y="12781"/>
                  <a:pt x="63193" y="5516"/>
                  <a:pt x="52311" y="2082"/>
                </a:cubicBezTo>
                <a:cubicBezTo>
                  <a:pt x="48014" y="710"/>
                  <a:pt x="43298" y="0"/>
                  <a:pt x="385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819000" y="3281225"/>
            <a:ext cx="58035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1"/>
          </p:nvPr>
        </p:nvSpPr>
        <p:spPr>
          <a:xfrm>
            <a:off x="819000" y="3859325"/>
            <a:ext cx="58035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8" name="Google Shape;208;p30"/>
          <p:cNvSpPr/>
          <p:nvPr/>
        </p:nvSpPr>
        <p:spPr>
          <a:xfrm rot="-5400617" flipH="1">
            <a:off x="7981452" y="-406570"/>
            <a:ext cx="1737040" cy="1214965"/>
          </a:xfrm>
          <a:custGeom>
            <a:avLst/>
            <a:gdLst/>
            <a:ahLst/>
            <a:cxnLst/>
            <a:rect l="l" t="t" r="r" b="b"/>
            <a:pathLst>
              <a:path w="124653" h="84534" extrusionOk="0">
                <a:moveTo>
                  <a:pt x="38538" y="0"/>
                </a:moveTo>
                <a:cubicBezTo>
                  <a:pt x="31277" y="0"/>
                  <a:pt x="23914" y="1651"/>
                  <a:pt x="17782" y="5121"/>
                </a:cubicBezTo>
                <a:cubicBezTo>
                  <a:pt x="5137" y="12295"/>
                  <a:pt x="0" y="25881"/>
                  <a:pt x="2797" y="37401"/>
                </a:cubicBezTo>
                <a:cubicBezTo>
                  <a:pt x="5654" y="48891"/>
                  <a:pt x="15168" y="58374"/>
                  <a:pt x="26444" y="65548"/>
                </a:cubicBezTo>
                <a:cubicBezTo>
                  <a:pt x="40974" y="74788"/>
                  <a:pt x="58694" y="80806"/>
                  <a:pt x="77509" y="83025"/>
                </a:cubicBezTo>
                <a:cubicBezTo>
                  <a:pt x="82402" y="83614"/>
                  <a:pt x="89834" y="84534"/>
                  <a:pt x="97300" y="84534"/>
                </a:cubicBezTo>
                <a:cubicBezTo>
                  <a:pt x="108339" y="84534"/>
                  <a:pt x="119455" y="82522"/>
                  <a:pt x="122556" y="74454"/>
                </a:cubicBezTo>
                <a:cubicBezTo>
                  <a:pt x="124653" y="69013"/>
                  <a:pt x="119911" y="63694"/>
                  <a:pt x="114136" y="60836"/>
                </a:cubicBezTo>
                <a:cubicBezTo>
                  <a:pt x="108361" y="58010"/>
                  <a:pt x="101491" y="56551"/>
                  <a:pt x="96051" y="53329"/>
                </a:cubicBezTo>
                <a:cubicBezTo>
                  <a:pt x="84014" y="46064"/>
                  <a:pt x="82433" y="32265"/>
                  <a:pt x="76172" y="21261"/>
                </a:cubicBezTo>
                <a:cubicBezTo>
                  <a:pt x="71400" y="12781"/>
                  <a:pt x="63193" y="5516"/>
                  <a:pt x="52311" y="2082"/>
                </a:cubicBezTo>
                <a:cubicBezTo>
                  <a:pt x="48014" y="710"/>
                  <a:pt x="43298" y="0"/>
                  <a:pt x="385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/>
          <p:nvPr/>
        </p:nvSpPr>
        <p:spPr>
          <a:xfrm rot="-3599998" flipH="1">
            <a:off x="2096203" y="-1393740"/>
            <a:ext cx="11709269" cy="7940694"/>
          </a:xfrm>
          <a:custGeom>
            <a:avLst/>
            <a:gdLst/>
            <a:ahLst/>
            <a:cxnLst/>
            <a:rect l="l" t="t" r="r" b="b"/>
            <a:pathLst>
              <a:path w="124653" h="84534" extrusionOk="0">
                <a:moveTo>
                  <a:pt x="38538" y="0"/>
                </a:moveTo>
                <a:cubicBezTo>
                  <a:pt x="31277" y="0"/>
                  <a:pt x="23914" y="1651"/>
                  <a:pt x="17782" y="5121"/>
                </a:cubicBezTo>
                <a:cubicBezTo>
                  <a:pt x="5137" y="12295"/>
                  <a:pt x="0" y="25881"/>
                  <a:pt x="2797" y="37401"/>
                </a:cubicBezTo>
                <a:cubicBezTo>
                  <a:pt x="5654" y="48891"/>
                  <a:pt x="15168" y="58374"/>
                  <a:pt x="26444" y="65548"/>
                </a:cubicBezTo>
                <a:cubicBezTo>
                  <a:pt x="40974" y="74788"/>
                  <a:pt x="58694" y="80806"/>
                  <a:pt x="77509" y="83025"/>
                </a:cubicBezTo>
                <a:cubicBezTo>
                  <a:pt x="82402" y="83614"/>
                  <a:pt x="89834" y="84534"/>
                  <a:pt x="97300" y="84534"/>
                </a:cubicBezTo>
                <a:cubicBezTo>
                  <a:pt x="108339" y="84534"/>
                  <a:pt x="119455" y="82522"/>
                  <a:pt x="122556" y="74454"/>
                </a:cubicBezTo>
                <a:cubicBezTo>
                  <a:pt x="124653" y="69013"/>
                  <a:pt x="119911" y="63694"/>
                  <a:pt x="114136" y="60836"/>
                </a:cubicBezTo>
                <a:cubicBezTo>
                  <a:pt x="108361" y="58010"/>
                  <a:pt x="101491" y="56551"/>
                  <a:pt x="96051" y="53329"/>
                </a:cubicBezTo>
                <a:cubicBezTo>
                  <a:pt x="84014" y="46064"/>
                  <a:pt x="82433" y="32265"/>
                  <a:pt x="76172" y="21261"/>
                </a:cubicBezTo>
                <a:cubicBezTo>
                  <a:pt x="71400" y="12781"/>
                  <a:pt x="63193" y="5516"/>
                  <a:pt x="52311" y="2082"/>
                </a:cubicBezTo>
                <a:cubicBezTo>
                  <a:pt x="48014" y="710"/>
                  <a:pt x="43298" y="0"/>
                  <a:pt x="385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819000" y="681525"/>
            <a:ext cx="3295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1"/>
          </p:nvPr>
        </p:nvSpPr>
        <p:spPr>
          <a:xfrm>
            <a:off x="819000" y="1568975"/>
            <a:ext cx="31458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31"/>
          <p:cNvSpPr txBox="1"/>
          <p:nvPr/>
        </p:nvSpPr>
        <p:spPr>
          <a:xfrm>
            <a:off x="819000" y="3561900"/>
            <a:ext cx="29964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/>
          <p:nvPr/>
        </p:nvSpPr>
        <p:spPr>
          <a:xfrm rot="-9899867">
            <a:off x="7335495" y="-351955"/>
            <a:ext cx="2761705" cy="1872863"/>
          </a:xfrm>
          <a:custGeom>
            <a:avLst/>
            <a:gdLst/>
            <a:ahLst/>
            <a:cxnLst/>
            <a:rect l="l" t="t" r="r" b="b"/>
            <a:pathLst>
              <a:path w="124653" h="84534" extrusionOk="0">
                <a:moveTo>
                  <a:pt x="38538" y="0"/>
                </a:moveTo>
                <a:cubicBezTo>
                  <a:pt x="31277" y="0"/>
                  <a:pt x="23914" y="1651"/>
                  <a:pt x="17782" y="5121"/>
                </a:cubicBezTo>
                <a:cubicBezTo>
                  <a:pt x="5137" y="12295"/>
                  <a:pt x="0" y="25881"/>
                  <a:pt x="2797" y="37401"/>
                </a:cubicBezTo>
                <a:cubicBezTo>
                  <a:pt x="5654" y="48891"/>
                  <a:pt x="15168" y="58374"/>
                  <a:pt x="26444" y="65548"/>
                </a:cubicBezTo>
                <a:cubicBezTo>
                  <a:pt x="40974" y="74788"/>
                  <a:pt x="58694" y="80806"/>
                  <a:pt x="77509" y="83025"/>
                </a:cubicBezTo>
                <a:cubicBezTo>
                  <a:pt x="82402" y="83614"/>
                  <a:pt x="89834" y="84534"/>
                  <a:pt x="97300" y="84534"/>
                </a:cubicBezTo>
                <a:cubicBezTo>
                  <a:pt x="108339" y="84534"/>
                  <a:pt x="119455" y="82522"/>
                  <a:pt x="122556" y="74454"/>
                </a:cubicBezTo>
                <a:cubicBezTo>
                  <a:pt x="124653" y="69013"/>
                  <a:pt x="119911" y="63694"/>
                  <a:pt x="114136" y="60836"/>
                </a:cubicBezTo>
                <a:cubicBezTo>
                  <a:pt x="108361" y="58010"/>
                  <a:pt x="101491" y="56551"/>
                  <a:pt x="96051" y="53329"/>
                </a:cubicBezTo>
                <a:cubicBezTo>
                  <a:pt x="84014" y="46064"/>
                  <a:pt x="82433" y="32265"/>
                  <a:pt x="76172" y="21261"/>
                </a:cubicBezTo>
                <a:cubicBezTo>
                  <a:pt x="71400" y="12781"/>
                  <a:pt x="63193" y="5516"/>
                  <a:pt x="52311" y="2082"/>
                </a:cubicBezTo>
                <a:cubicBezTo>
                  <a:pt x="48014" y="710"/>
                  <a:pt x="43298" y="0"/>
                  <a:pt x="385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2"/>
          <p:cNvSpPr/>
          <p:nvPr/>
        </p:nvSpPr>
        <p:spPr>
          <a:xfrm rot="899937">
            <a:off x="-2632860" y="1803084"/>
            <a:ext cx="6284395" cy="4261791"/>
          </a:xfrm>
          <a:custGeom>
            <a:avLst/>
            <a:gdLst/>
            <a:ahLst/>
            <a:cxnLst/>
            <a:rect l="l" t="t" r="r" b="b"/>
            <a:pathLst>
              <a:path w="124653" h="84534" extrusionOk="0">
                <a:moveTo>
                  <a:pt x="38538" y="0"/>
                </a:moveTo>
                <a:cubicBezTo>
                  <a:pt x="31277" y="0"/>
                  <a:pt x="23914" y="1651"/>
                  <a:pt x="17782" y="5121"/>
                </a:cubicBezTo>
                <a:cubicBezTo>
                  <a:pt x="5137" y="12295"/>
                  <a:pt x="0" y="25881"/>
                  <a:pt x="2797" y="37401"/>
                </a:cubicBezTo>
                <a:cubicBezTo>
                  <a:pt x="5654" y="48891"/>
                  <a:pt x="15168" y="58374"/>
                  <a:pt x="26444" y="65548"/>
                </a:cubicBezTo>
                <a:cubicBezTo>
                  <a:pt x="40974" y="74788"/>
                  <a:pt x="58694" y="80806"/>
                  <a:pt x="77509" y="83025"/>
                </a:cubicBezTo>
                <a:cubicBezTo>
                  <a:pt x="82402" y="83614"/>
                  <a:pt x="89834" y="84534"/>
                  <a:pt x="97300" y="84534"/>
                </a:cubicBezTo>
                <a:cubicBezTo>
                  <a:pt x="108339" y="84534"/>
                  <a:pt x="119455" y="82522"/>
                  <a:pt x="122556" y="74454"/>
                </a:cubicBezTo>
                <a:cubicBezTo>
                  <a:pt x="124653" y="69013"/>
                  <a:pt x="119911" y="63694"/>
                  <a:pt x="114136" y="60836"/>
                </a:cubicBezTo>
                <a:cubicBezTo>
                  <a:pt x="108361" y="58010"/>
                  <a:pt x="101491" y="56551"/>
                  <a:pt x="96051" y="53329"/>
                </a:cubicBezTo>
                <a:cubicBezTo>
                  <a:pt x="84014" y="46064"/>
                  <a:pt x="82433" y="32265"/>
                  <a:pt x="76172" y="21261"/>
                </a:cubicBezTo>
                <a:cubicBezTo>
                  <a:pt x="71400" y="12781"/>
                  <a:pt x="63193" y="5516"/>
                  <a:pt x="52311" y="2082"/>
                </a:cubicBezTo>
                <a:cubicBezTo>
                  <a:pt x="48014" y="710"/>
                  <a:pt x="43298" y="0"/>
                  <a:pt x="385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">
    <p:bg>
      <p:bgPr>
        <a:solidFill>
          <a:schemeClr val="accen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33"/>
          <p:cNvGrpSpPr/>
          <p:nvPr/>
        </p:nvGrpSpPr>
        <p:grpSpPr>
          <a:xfrm>
            <a:off x="-1434460" y="-1604967"/>
            <a:ext cx="11726995" cy="11113880"/>
            <a:chOff x="-1434460" y="-1604967"/>
            <a:chExt cx="11726995" cy="11113880"/>
          </a:xfrm>
        </p:grpSpPr>
        <p:sp>
          <p:nvSpPr>
            <p:cNvPr id="219" name="Google Shape;219;p33"/>
            <p:cNvSpPr/>
            <p:nvPr/>
          </p:nvSpPr>
          <p:spPr>
            <a:xfrm rot="-9899867">
              <a:off x="7335495" y="-351955"/>
              <a:ext cx="2761705" cy="1872863"/>
            </a:xfrm>
            <a:custGeom>
              <a:avLst/>
              <a:gdLst/>
              <a:ahLst/>
              <a:cxnLst/>
              <a:rect l="l" t="t" r="r" b="b"/>
              <a:pathLst>
                <a:path w="124653" h="84534" extrusionOk="0">
                  <a:moveTo>
                    <a:pt x="38538" y="0"/>
                  </a:moveTo>
                  <a:cubicBezTo>
                    <a:pt x="31277" y="0"/>
                    <a:pt x="23914" y="1651"/>
                    <a:pt x="17782" y="5121"/>
                  </a:cubicBezTo>
                  <a:cubicBezTo>
                    <a:pt x="5137" y="12295"/>
                    <a:pt x="0" y="25881"/>
                    <a:pt x="2797" y="37401"/>
                  </a:cubicBezTo>
                  <a:cubicBezTo>
                    <a:pt x="5654" y="48891"/>
                    <a:pt x="15168" y="58374"/>
                    <a:pt x="26444" y="65548"/>
                  </a:cubicBezTo>
                  <a:cubicBezTo>
                    <a:pt x="40974" y="74788"/>
                    <a:pt x="58694" y="80806"/>
                    <a:pt x="77509" y="83025"/>
                  </a:cubicBezTo>
                  <a:cubicBezTo>
                    <a:pt x="82402" y="83614"/>
                    <a:pt x="89834" y="84534"/>
                    <a:pt x="97300" y="84534"/>
                  </a:cubicBezTo>
                  <a:cubicBezTo>
                    <a:pt x="108339" y="84534"/>
                    <a:pt x="119455" y="82522"/>
                    <a:pt x="122556" y="74454"/>
                  </a:cubicBezTo>
                  <a:cubicBezTo>
                    <a:pt x="124653" y="69013"/>
                    <a:pt x="119911" y="63694"/>
                    <a:pt x="114136" y="60836"/>
                  </a:cubicBezTo>
                  <a:cubicBezTo>
                    <a:pt x="108361" y="58010"/>
                    <a:pt x="101491" y="56551"/>
                    <a:pt x="96051" y="53329"/>
                  </a:cubicBezTo>
                  <a:cubicBezTo>
                    <a:pt x="84014" y="46064"/>
                    <a:pt x="82433" y="32265"/>
                    <a:pt x="76172" y="21261"/>
                  </a:cubicBezTo>
                  <a:cubicBezTo>
                    <a:pt x="71400" y="12781"/>
                    <a:pt x="63193" y="5516"/>
                    <a:pt x="52311" y="2082"/>
                  </a:cubicBezTo>
                  <a:cubicBezTo>
                    <a:pt x="48014" y="710"/>
                    <a:pt x="43298" y="0"/>
                    <a:pt x="38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 rot="4500077">
              <a:off x="-1638361" y="-508487"/>
              <a:ext cx="4733536" cy="3210069"/>
            </a:xfrm>
            <a:custGeom>
              <a:avLst/>
              <a:gdLst/>
              <a:ahLst/>
              <a:cxnLst/>
              <a:rect l="l" t="t" r="r" b="b"/>
              <a:pathLst>
                <a:path w="124653" h="84534" extrusionOk="0">
                  <a:moveTo>
                    <a:pt x="38538" y="0"/>
                  </a:moveTo>
                  <a:cubicBezTo>
                    <a:pt x="31277" y="0"/>
                    <a:pt x="23914" y="1651"/>
                    <a:pt x="17782" y="5121"/>
                  </a:cubicBezTo>
                  <a:cubicBezTo>
                    <a:pt x="5137" y="12295"/>
                    <a:pt x="0" y="25881"/>
                    <a:pt x="2797" y="37401"/>
                  </a:cubicBezTo>
                  <a:cubicBezTo>
                    <a:pt x="5654" y="48891"/>
                    <a:pt x="15168" y="58374"/>
                    <a:pt x="26444" y="65548"/>
                  </a:cubicBezTo>
                  <a:cubicBezTo>
                    <a:pt x="40974" y="74788"/>
                    <a:pt x="58694" y="80806"/>
                    <a:pt x="77509" y="83025"/>
                  </a:cubicBezTo>
                  <a:cubicBezTo>
                    <a:pt x="82402" y="83614"/>
                    <a:pt x="89834" y="84534"/>
                    <a:pt x="97300" y="84534"/>
                  </a:cubicBezTo>
                  <a:cubicBezTo>
                    <a:pt x="108339" y="84534"/>
                    <a:pt x="119455" y="82522"/>
                    <a:pt x="122556" y="74454"/>
                  </a:cubicBezTo>
                  <a:cubicBezTo>
                    <a:pt x="124653" y="69013"/>
                    <a:pt x="119911" y="63694"/>
                    <a:pt x="114136" y="60836"/>
                  </a:cubicBezTo>
                  <a:cubicBezTo>
                    <a:pt x="108361" y="58010"/>
                    <a:pt x="101491" y="56551"/>
                    <a:pt x="96051" y="53329"/>
                  </a:cubicBezTo>
                  <a:cubicBezTo>
                    <a:pt x="84014" y="46064"/>
                    <a:pt x="82433" y="32265"/>
                    <a:pt x="76172" y="21261"/>
                  </a:cubicBezTo>
                  <a:cubicBezTo>
                    <a:pt x="71400" y="12781"/>
                    <a:pt x="63193" y="5516"/>
                    <a:pt x="52311" y="2082"/>
                  </a:cubicBezTo>
                  <a:cubicBezTo>
                    <a:pt x="48014" y="710"/>
                    <a:pt x="43298" y="0"/>
                    <a:pt x="38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 rot="-2700000">
              <a:off x="2916718" y="3408392"/>
              <a:ext cx="6542854" cy="4437066"/>
            </a:xfrm>
            <a:custGeom>
              <a:avLst/>
              <a:gdLst/>
              <a:ahLst/>
              <a:cxnLst/>
              <a:rect l="l" t="t" r="r" b="b"/>
              <a:pathLst>
                <a:path w="124653" h="84534" extrusionOk="0">
                  <a:moveTo>
                    <a:pt x="38538" y="0"/>
                  </a:moveTo>
                  <a:cubicBezTo>
                    <a:pt x="31277" y="0"/>
                    <a:pt x="23914" y="1651"/>
                    <a:pt x="17782" y="5121"/>
                  </a:cubicBezTo>
                  <a:cubicBezTo>
                    <a:pt x="5137" y="12295"/>
                    <a:pt x="0" y="25881"/>
                    <a:pt x="2797" y="37401"/>
                  </a:cubicBezTo>
                  <a:cubicBezTo>
                    <a:pt x="5654" y="48891"/>
                    <a:pt x="15168" y="58374"/>
                    <a:pt x="26444" y="65548"/>
                  </a:cubicBezTo>
                  <a:cubicBezTo>
                    <a:pt x="40974" y="74788"/>
                    <a:pt x="58694" y="80806"/>
                    <a:pt x="77509" y="83025"/>
                  </a:cubicBezTo>
                  <a:cubicBezTo>
                    <a:pt x="82402" y="83614"/>
                    <a:pt x="89834" y="84534"/>
                    <a:pt x="97300" y="84534"/>
                  </a:cubicBezTo>
                  <a:cubicBezTo>
                    <a:pt x="108339" y="84534"/>
                    <a:pt x="119455" y="82522"/>
                    <a:pt x="122556" y="74454"/>
                  </a:cubicBezTo>
                  <a:cubicBezTo>
                    <a:pt x="124653" y="69013"/>
                    <a:pt x="119911" y="63694"/>
                    <a:pt x="114136" y="60836"/>
                  </a:cubicBezTo>
                  <a:cubicBezTo>
                    <a:pt x="108361" y="58010"/>
                    <a:pt x="101491" y="56551"/>
                    <a:pt x="96051" y="53329"/>
                  </a:cubicBezTo>
                  <a:cubicBezTo>
                    <a:pt x="84014" y="46064"/>
                    <a:pt x="82433" y="32265"/>
                    <a:pt x="76172" y="21261"/>
                  </a:cubicBezTo>
                  <a:cubicBezTo>
                    <a:pt x="71400" y="12781"/>
                    <a:pt x="63193" y="5516"/>
                    <a:pt x="52311" y="2082"/>
                  </a:cubicBezTo>
                  <a:cubicBezTo>
                    <a:pt x="48014" y="710"/>
                    <a:pt x="43298" y="0"/>
                    <a:pt x="38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-3489403" y="-5976299"/>
            <a:ext cx="14625368" cy="15025318"/>
            <a:chOff x="-3489403" y="-5976299"/>
            <a:chExt cx="14625368" cy="15025318"/>
          </a:xfrm>
        </p:grpSpPr>
        <p:sp>
          <p:nvSpPr>
            <p:cNvPr id="14" name="Google Shape;14;p3"/>
            <p:cNvSpPr/>
            <p:nvPr/>
          </p:nvSpPr>
          <p:spPr>
            <a:xfrm rot="1800004" flipH="1">
              <a:off x="-2370672" y="-580638"/>
              <a:ext cx="10908984" cy="7397977"/>
            </a:xfrm>
            <a:custGeom>
              <a:avLst/>
              <a:gdLst/>
              <a:ahLst/>
              <a:cxnLst/>
              <a:rect l="l" t="t" r="r" b="b"/>
              <a:pathLst>
                <a:path w="124653" h="84534" extrusionOk="0">
                  <a:moveTo>
                    <a:pt x="38538" y="0"/>
                  </a:moveTo>
                  <a:cubicBezTo>
                    <a:pt x="31277" y="0"/>
                    <a:pt x="23914" y="1651"/>
                    <a:pt x="17782" y="5121"/>
                  </a:cubicBezTo>
                  <a:cubicBezTo>
                    <a:pt x="5137" y="12295"/>
                    <a:pt x="0" y="25881"/>
                    <a:pt x="2797" y="37401"/>
                  </a:cubicBezTo>
                  <a:cubicBezTo>
                    <a:pt x="5654" y="48891"/>
                    <a:pt x="15168" y="58374"/>
                    <a:pt x="26444" y="65548"/>
                  </a:cubicBezTo>
                  <a:cubicBezTo>
                    <a:pt x="40974" y="74788"/>
                    <a:pt x="58694" y="80806"/>
                    <a:pt x="77509" y="83025"/>
                  </a:cubicBezTo>
                  <a:cubicBezTo>
                    <a:pt x="82402" y="83614"/>
                    <a:pt x="89834" y="84534"/>
                    <a:pt x="97300" y="84534"/>
                  </a:cubicBezTo>
                  <a:cubicBezTo>
                    <a:pt x="108339" y="84534"/>
                    <a:pt x="119455" y="82522"/>
                    <a:pt x="122556" y="74454"/>
                  </a:cubicBezTo>
                  <a:cubicBezTo>
                    <a:pt x="124653" y="69013"/>
                    <a:pt x="119911" y="63694"/>
                    <a:pt x="114136" y="60836"/>
                  </a:cubicBezTo>
                  <a:cubicBezTo>
                    <a:pt x="108361" y="58010"/>
                    <a:pt x="101491" y="56551"/>
                    <a:pt x="96051" y="53329"/>
                  </a:cubicBezTo>
                  <a:cubicBezTo>
                    <a:pt x="84014" y="46064"/>
                    <a:pt x="82433" y="32265"/>
                    <a:pt x="76172" y="21261"/>
                  </a:cubicBezTo>
                  <a:cubicBezTo>
                    <a:pt x="71400" y="12781"/>
                    <a:pt x="63193" y="5516"/>
                    <a:pt x="52311" y="2082"/>
                  </a:cubicBezTo>
                  <a:cubicBezTo>
                    <a:pt x="48014" y="710"/>
                    <a:pt x="43298" y="0"/>
                    <a:pt x="385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 rot="-9739395" flipH="1">
              <a:off x="-1929123" y="-2078911"/>
              <a:ext cx="6188594" cy="4196823"/>
            </a:xfrm>
            <a:custGeom>
              <a:avLst/>
              <a:gdLst/>
              <a:ahLst/>
              <a:cxnLst/>
              <a:rect l="l" t="t" r="r" b="b"/>
              <a:pathLst>
                <a:path w="124653" h="84534" extrusionOk="0">
                  <a:moveTo>
                    <a:pt x="38538" y="0"/>
                  </a:moveTo>
                  <a:cubicBezTo>
                    <a:pt x="31277" y="0"/>
                    <a:pt x="23914" y="1651"/>
                    <a:pt x="17782" y="5121"/>
                  </a:cubicBezTo>
                  <a:cubicBezTo>
                    <a:pt x="5137" y="12295"/>
                    <a:pt x="0" y="25881"/>
                    <a:pt x="2797" y="37401"/>
                  </a:cubicBezTo>
                  <a:cubicBezTo>
                    <a:pt x="5654" y="48891"/>
                    <a:pt x="15168" y="58374"/>
                    <a:pt x="26444" y="65548"/>
                  </a:cubicBezTo>
                  <a:cubicBezTo>
                    <a:pt x="40974" y="74788"/>
                    <a:pt x="58694" y="80806"/>
                    <a:pt x="77509" y="83025"/>
                  </a:cubicBezTo>
                  <a:cubicBezTo>
                    <a:pt x="82402" y="83614"/>
                    <a:pt x="89834" y="84534"/>
                    <a:pt x="97300" y="84534"/>
                  </a:cubicBezTo>
                  <a:cubicBezTo>
                    <a:pt x="108339" y="84534"/>
                    <a:pt x="119455" y="82522"/>
                    <a:pt x="122556" y="74454"/>
                  </a:cubicBezTo>
                  <a:cubicBezTo>
                    <a:pt x="124653" y="69013"/>
                    <a:pt x="119911" y="63694"/>
                    <a:pt x="114136" y="60836"/>
                  </a:cubicBezTo>
                  <a:cubicBezTo>
                    <a:pt x="108361" y="58010"/>
                    <a:pt x="101491" y="56551"/>
                    <a:pt x="96051" y="53329"/>
                  </a:cubicBezTo>
                  <a:cubicBezTo>
                    <a:pt x="84014" y="46064"/>
                    <a:pt x="82433" y="32265"/>
                    <a:pt x="76172" y="21261"/>
                  </a:cubicBezTo>
                  <a:cubicBezTo>
                    <a:pt x="71400" y="12781"/>
                    <a:pt x="63193" y="5516"/>
                    <a:pt x="52311" y="2082"/>
                  </a:cubicBezTo>
                  <a:cubicBezTo>
                    <a:pt x="48014" y="710"/>
                    <a:pt x="43298" y="0"/>
                    <a:pt x="385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 rot="-5400000" flipH="1">
              <a:off x="3364929" y="-4485929"/>
              <a:ext cx="9261406" cy="6280665"/>
            </a:xfrm>
            <a:custGeom>
              <a:avLst/>
              <a:gdLst/>
              <a:ahLst/>
              <a:cxnLst/>
              <a:rect l="l" t="t" r="r" b="b"/>
              <a:pathLst>
                <a:path w="124653" h="84534" extrusionOk="0">
                  <a:moveTo>
                    <a:pt x="38538" y="0"/>
                  </a:moveTo>
                  <a:cubicBezTo>
                    <a:pt x="31277" y="0"/>
                    <a:pt x="23914" y="1651"/>
                    <a:pt x="17782" y="5121"/>
                  </a:cubicBezTo>
                  <a:cubicBezTo>
                    <a:pt x="5137" y="12295"/>
                    <a:pt x="0" y="25881"/>
                    <a:pt x="2797" y="37401"/>
                  </a:cubicBezTo>
                  <a:cubicBezTo>
                    <a:pt x="5654" y="48891"/>
                    <a:pt x="15168" y="58374"/>
                    <a:pt x="26444" y="65548"/>
                  </a:cubicBezTo>
                  <a:cubicBezTo>
                    <a:pt x="40974" y="74788"/>
                    <a:pt x="58694" y="80806"/>
                    <a:pt x="77509" y="83025"/>
                  </a:cubicBezTo>
                  <a:cubicBezTo>
                    <a:pt x="82402" y="83614"/>
                    <a:pt x="89834" y="84534"/>
                    <a:pt x="97300" y="84534"/>
                  </a:cubicBezTo>
                  <a:cubicBezTo>
                    <a:pt x="108339" y="84534"/>
                    <a:pt x="119455" y="82522"/>
                    <a:pt x="122556" y="74454"/>
                  </a:cubicBezTo>
                  <a:cubicBezTo>
                    <a:pt x="124653" y="69013"/>
                    <a:pt x="119911" y="63694"/>
                    <a:pt x="114136" y="60836"/>
                  </a:cubicBezTo>
                  <a:cubicBezTo>
                    <a:pt x="108361" y="58010"/>
                    <a:pt x="101491" y="56551"/>
                    <a:pt x="96051" y="53329"/>
                  </a:cubicBezTo>
                  <a:cubicBezTo>
                    <a:pt x="84014" y="46064"/>
                    <a:pt x="82433" y="32265"/>
                    <a:pt x="76172" y="21261"/>
                  </a:cubicBezTo>
                  <a:cubicBezTo>
                    <a:pt x="71400" y="12781"/>
                    <a:pt x="63193" y="5516"/>
                    <a:pt x="52311" y="2082"/>
                  </a:cubicBezTo>
                  <a:cubicBezTo>
                    <a:pt x="48014" y="710"/>
                    <a:pt x="43298" y="0"/>
                    <a:pt x="385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558525" y="2076575"/>
            <a:ext cx="6027000" cy="165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796350" y="3972908"/>
            <a:ext cx="5553300" cy="4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6989883" y="451079"/>
            <a:ext cx="1474200" cy="14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8"/>
          <p:cNvGrpSpPr/>
          <p:nvPr/>
        </p:nvGrpSpPr>
        <p:grpSpPr>
          <a:xfrm>
            <a:off x="-4862182" y="-1960533"/>
            <a:ext cx="15410032" cy="13903865"/>
            <a:chOff x="-4862182" y="-1960533"/>
            <a:chExt cx="15410032" cy="13903865"/>
          </a:xfrm>
        </p:grpSpPr>
        <p:sp>
          <p:nvSpPr>
            <p:cNvPr id="44" name="Google Shape;44;p8"/>
            <p:cNvSpPr/>
            <p:nvPr/>
          </p:nvSpPr>
          <p:spPr>
            <a:xfrm rot="1800135" flipH="1">
              <a:off x="-3550807" y="655522"/>
              <a:ext cx="12787283" cy="8671754"/>
            </a:xfrm>
            <a:custGeom>
              <a:avLst/>
              <a:gdLst/>
              <a:ahLst/>
              <a:cxnLst/>
              <a:rect l="l" t="t" r="r" b="b"/>
              <a:pathLst>
                <a:path w="124653" h="84534" extrusionOk="0">
                  <a:moveTo>
                    <a:pt x="38538" y="0"/>
                  </a:moveTo>
                  <a:cubicBezTo>
                    <a:pt x="31277" y="0"/>
                    <a:pt x="23914" y="1651"/>
                    <a:pt x="17782" y="5121"/>
                  </a:cubicBezTo>
                  <a:cubicBezTo>
                    <a:pt x="5137" y="12295"/>
                    <a:pt x="0" y="25881"/>
                    <a:pt x="2797" y="37401"/>
                  </a:cubicBezTo>
                  <a:cubicBezTo>
                    <a:pt x="5654" y="48891"/>
                    <a:pt x="15168" y="58374"/>
                    <a:pt x="26444" y="65548"/>
                  </a:cubicBezTo>
                  <a:cubicBezTo>
                    <a:pt x="40974" y="74788"/>
                    <a:pt x="58694" y="80806"/>
                    <a:pt x="77509" y="83025"/>
                  </a:cubicBezTo>
                  <a:cubicBezTo>
                    <a:pt x="82402" y="83614"/>
                    <a:pt x="89834" y="84534"/>
                    <a:pt x="97300" y="84534"/>
                  </a:cubicBezTo>
                  <a:cubicBezTo>
                    <a:pt x="108339" y="84534"/>
                    <a:pt x="119455" y="82522"/>
                    <a:pt x="122556" y="74454"/>
                  </a:cubicBezTo>
                  <a:cubicBezTo>
                    <a:pt x="124653" y="69013"/>
                    <a:pt x="119911" y="63694"/>
                    <a:pt x="114136" y="60836"/>
                  </a:cubicBezTo>
                  <a:cubicBezTo>
                    <a:pt x="108361" y="58010"/>
                    <a:pt x="101491" y="56551"/>
                    <a:pt x="96051" y="53329"/>
                  </a:cubicBezTo>
                  <a:cubicBezTo>
                    <a:pt x="84014" y="46064"/>
                    <a:pt x="82433" y="32265"/>
                    <a:pt x="76172" y="21261"/>
                  </a:cubicBezTo>
                  <a:cubicBezTo>
                    <a:pt x="71400" y="12781"/>
                    <a:pt x="63193" y="5516"/>
                    <a:pt x="52311" y="2082"/>
                  </a:cubicBezTo>
                  <a:cubicBezTo>
                    <a:pt x="48014" y="710"/>
                    <a:pt x="43298" y="0"/>
                    <a:pt x="385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8"/>
            <p:cNvSpPr/>
            <p:nvPr/>
          </p:nvSpPr>
          <p:spPr>
            <a:xfrm rot="-5400000" flipH="1">
              <a:off x="7279860" y="-479531"/>
              <a:ext cx="2584992" cy="1753024"/>
            </a:xfrm>
            <a:custGeom>
              <a:avLst/>
              <a:gdLst/>
              <a:ahLst/>
              <a:cxnLst/>
              <a:rect l="l" t="t" r="r" b="b"/>
              <a:pathLst>
                <a:path w="124653" h="84534" extrusionOk="0">
                  <a:moveTo>
                    <a:pt x="38538" y="0"/>
                  </a:moveTo>
                  <a:cubicBezTo>
                    <a:pt x="31277" y="0"/>
                    <a:pt x="23914" y="1651"/>
                    <a:pt x="17782" y="5121"/>
                  </a:cubicBezTo>
                  <a:cubicBezTo>
                    <a:pt x="5137" y="12295"/>
                    <a:pt x="0" y="25881"/>
                    <a:pt x="2797" y="37401"/>
                  </a:cubicBezTo>
                  <a:cubicBezTo>
                    <a:pt x="5654" y="48891"/>
                    <a:pt x="15168" y="58374"/>
                    <a:pt x="26444" y="65548"/>
                  </a:cubicBezTo>
                  <a:cubicBezTo>
                    <a:pt x="40974" y="74788"/>
                    <a:pt x="58694" y="80806"/>
                    <a:pt x="77509" y="83025"/>
                  </a:cubicBezTo>
                  <a:cubicBezTo>
                    <a:pt x="82402" y="83614"/>
                    <a:pt x="89834" y="84534"/>
                    <a:pt x="97300" y="84534"/>
                  </a:cubicBezTo>
                  <a:cubicBezTo>
                    <a:pt x="108339" y="84534"/>
                    <a:pt x="119455" y="82522"/>
                    <a:pt x="122556" y="74454"/>
                  </a:cubicBezTo>
                  <a:cubicBezTo>
                    <a:pt x="124653" y="69013"/>
                    <a:pt x="119911" y="63694"/>
                    <a:pt x="114136" y="60836"/>
                  </a:cubicBezTo>
                  <a:cubicBezTo>
                    <a:pt x="108361" y="58010"/>
                    <a:pt x="101491" y="56551"/>
                    <a:pt x="96051" y="53329"/>
                  </a:cubicBezTo>
                  <a:cubicBezTo>
                    <a:pt x="84014" y="46064"/>
                    <a:pt x="82433" y="32265"/>
                    <a:pt x="76172" y="21261"/>
                  </a:cubicBezTo>
                  <a:cubicBezTo>
                    <a:pt x="71400" y="12781"/>
                    <a:pt x="63193" y="5516"/>
                    <a:pt x="52311" y="2082"/>
                  </a:cubicBezTo>
                  <a:cubicBezTo>
                    <a:pt x="48014" y="710"/>
                    <a:pt x="43298" y="0"/>
                    <a:pt x="385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8"/>
            <p:cNvSpPr/>
            <p:nvPr/>
          </p:nvSpPr>
          <p:spPr>
            <a:xfrm rot="-9900048" flipH="1">
              <a:off x="-2399316" y="-1196416"/>
              <a:ext cx="4699671" cy="3186899"/>
            </a:xfrm>
            <a:custGeom>
              <a:avLst/>
              <a:gdLst/>
              <a:ahLst/>
              <a:cxnLst/>
              <a:rect l="l" t="t" r="r" b="b"/>
              <a:pathLst>
                <a:path w="124653" h="84534" extrusionOk="0">
                  <a:moveTo>
                    <a:pt x="38538" y="0"/>
                  </a:moveTo>
                  <a:cubicBezTo>
                    <a:pt x="31277" y="0"/>
                    <a:pt x="23914" y="1651"/>
                    <a:pt x="17782" y="5121"/>
                  </a:cubicBezTo>
                  <a:cubicBezTo>
                    <a:pt x="5137" y="12295"/>
                    <a:pt x="0" y="25881"/>
                    <a:pt x="2797" y="37401"/>
                  </a:cubicBezTo>
                  <a:cubicBezTo>
                    <a:pt x="5654" y="48891"/>
                    <a:pt x="15168" y="58374"/>
                    <a:pt x="26444" y="65548"/>
                  </a:cubicBezTo>
                  <a:cubicBezTo>
                    <a:pt x="40974" y="74788"/>
                    <a:pt x="58694" y="80806"/>
                    <a:pt x="77509" y="83025"/>
                  </a:cubicBezTo>
                  <a:cubicBezTo>
                    <a:pt x="82402" y="83614"/>
                    <a:pt x="89834" y="84534"/>
                    <a:pt x="97300" y="84534"/>
                  </a:cubicBezTo>
                  <a:cubicBezTo>
                    <a:pt x="108339" y="84534"/>
                    <a:pt x="119455" y="82522"/>
                    <a:pt x="122556" y="74454"/>
                  </a:cubicBezTo>
                  <a:cubicBezTo>
                    <a:pt x="124653" y="69013"/>
                    <a:pt x="119911" y="63694"/>
                    <a:pt x="114136" y="60836"/>
                  </a:cubicBezTo>
                  <a:cubicBezTo>
                    <a:pt x="108361" y="58010"/>
                    <a:pt x="101491" y="56551"/>
                    <a:pt x="96051" y="53329"/>
                  </a:cubicBezTo>
                  <a:cubicBezTo>
                    <a:pt x="84014" y="46064"/>
                    <a:pt x="82433" y="32265"/>
                    <a:pt x="76172" y="21261"/>
                  </a:cubicBezTo>
                  <a:cubicBezTo>
                    <a:pt x="71400" y="12781"/>
                    <a:pt x="63193" y="5516"/>
                    <a:pt x="52311" y="2082"/>
                  </a:cubicBezTo>
                  <a:cubicBezTo>
                    <a:pt x="48014" y="710"/>
                    <a:pt x="43298" y="0"/>
                    <a:pt x="385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3337800" y="814175"/>
            <a:ext cx="4987200" cy="351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None/>
              <a:defRPr sz="1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4962899" y="894575"/>
            <a:ext cx="3362100" cy="6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4962875" y="1692025"/>
            <a:ext cx="3362100" cy="25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sp>
        <p:nvSpPr>
          <p:cNvPr id="51" name="Google Shape;51;p9"/>
          <p:cNvSpPr/>
          <p:nvPr/>
        </p:nvSpPr>
        <p:spPr>
          <a:xfrm rot="-900031">
            <a:off x="-2177367" y="2722878"/>
            <a:ext cx="5043620" cy="3420354"/>
          </a:xfrm>
          <a:custGeom>
            <a:avLst/>
            <a:gdLst/>
            <a:ahLst/>
            <a:cxnLst/>
            <a:rect l="l" t="t" r="r" b="b"/>
            <a:pathLst>
              <a:path w="124653" h="84534" extrusionOk="0">
                <a:moveTo>
                  <a:pt x="38538" y="0"/>
                </a:moveTo>
                <a:cubicBezTo>
                  <a:pt x="31277" y="0"/>
                  <a:pt x="23914" y="1651"/>
                  <a:pt x="17782" y="5121"/>
                </a:cubicBezTo>
                <a:cubicBezTo>
                  <a:pt x="5137" y="12295"/>
                  <a:pt x="0" y="25881"/>
                  <a:pt x="2797" y="37401"/>
                </a:cubicBezTo>
                <a:cubicBezTo>
                  <a:pt x="5654" y="48891"/>
                  <a:pt x="15168" y="58374"/>
                  <a:pt x="26444" y="65548"/>
                </a:cubicBezTo>
                <a:cubicBezTo>
                  <a:pt x="40974" y="74788"/>
                  <a:pt x="58694" y="80806"/>
                  <a:pt x="77509" y="83025"/>
                </a:cubicBezTo>
                <a:cubicBezTo>
                  <a:pt x="82402" y="83614"/>
                  <a:pt x="89834" y="84534"/>
                  <a:pt x="97300" y="84534"/>
                </a:cubicBezTo>
                <a:cubicBezTo>
                  <a:pt x="108339" y="84534"/>
                  <a:pt x="119455" y="82522"/>
                  <a:pt x="122556" y="74454"/>
                </a:cubicBezTo>
                <a:cubicBezTo>
                  <a:pt x="124653" y="69013"/>
                  <a:pt x="119911" y="63694"/>
                  <a:pt x="114136" y="60836"/>
                </a:cubicBezTo>
                <a:cubicBezTo>
                  <a:pt x="108361" y="58010"/>
                  <a:pt x="101491" y="56551"/>
                  <a:pt x="96051" y="53329"/>
                </a:cubicBezTo>
                <a:cubicBezTo>
                  <a:pt x="84014" y="46064"/>
                  <a:pt x="82433" y="32265"/>
                  <a:pt x="76172" y="21261"/>
                </a:cubicBezTo>
                <a:cubicBezTo>
                  <a:pt x="71400" y="12781"/>
                  <a:pt x="63193" y="5516"/>
                  <a:pt x="52311" y="2082"/>
                </a:cubicBezTo>
                <a:cubicBezTo>
                  <a:pt x="48014" y="710"/>
                  <a:pt x="43298" y="0"/>
                  <a:pt x="385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 rot="-1799977">
            <a:off x="-3608516" y="-94354"/>
            <a:ext cx="13031996" cy="8837708"/>
          </a:xfrm>
          <a:custGeom>
            <a:avLst/>
            <a:gdLst/>
            <a:ahLst/>
            <a:cxnLst/>
            <a:rect l="l" t="t" r="r" b="b"/>
            <a:pathLst>
              <a:path w="124653" h="84534" extrusionOk="0">
                <a:moveTo>
                  <a:pt x="38538" y="0"/>
                </a:moveTo>
                <a:cubicBezTo>
                  <a:pt x="31277" y="0"/>
                  <a:pt x="23914" y="1651"/>
                  <a:pt x="17782" y="5121"/>
                </a:cubicBezTo>
                <a:cubicBezTo>
                  <a:pt x="5137" y="12295"/>
                  <a:pt x="0" y="25881"/>
                  <a:pt x="2797" y="37401"/>
                </a:cubicBezTo>
                <a:cubicBezTo>
                  <a:pt x="5654" y="48891"/>
                  <a:pt x="15168" y="58374"/>
                  <a:pt x="26444" y="65548"/>
                </a:cubicBezTo>
                <a:cubicBezTo>
                  <a:pt x="40974" y="74788"/>
                  <a:pt x="58694" y="80806"/>
                  <a:pt x="77509" y="83025"/>
                </a:cubicBezTo>
                <a:cubicBezTo>
                  <a:pt x="82402" y="83614"/>
                  <a:pt x="89834" y="84534"/>
                  <a:pt x="97300" y="84534"/>
                </a:cubicBezTo>
                <a:cubicBezTo>
                  <a:pt x="108339" y="84534"/>
                  <a:pt x="119455" y="82522"/>
                  <a:pt x="122556" y="74454"/>
                </a:cubicBezTo>
                <a:cubicBezTo>
                  <a:pt x="124653" y="69013"/>
                  <a:pt x="119911" y="63694"/>
                  <a:pt x="114136" y="60836"/>
                </a:cubicBezTo>
                <a:cubicBezTo>
                  <a:pt x="108361" y="58010"/>
                  <a:pt x="101491" y="56551"/>
                  <a:pt x="96051" y="53329"/>
                </a:cubicBezTo>
                <a:cubicBezTo>
                  <a:pt x="84014" y="46064"/>
                  <a:pt x="82433" y="32265"/>
                  <a:pt x="76172" y="21261"/>
                </a:cubicBezTo>
                <a:cubicBezTo>
                  <a:pt x="71400" y="12781"/>
                  <a:pt x="63193" y="5516"/>
                  <a:pt x="52311" y="2082"/>
                </a:cubicBezTo>
                <a:cubicBezTo>
                  <a:pt x="48014" y="710"/>
                  <a:pt x="43298" y="0"/>
                  <a:pt x="385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5945879" y="3839904"/>
            <a:ext cx="25089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hasCustomPrompt="1"/>
          </p:nvPr>
        </p:nvSpPr>
        <p:spPr>
          <a:xfrm>
            <a:off x="999151" y="1880464"/>
            <a:ext cx="18711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 hasCustomPrompt="1"/>
          </p:nvPr>
        </p:nvSpPr>
        <p:spPr>
          <a:xfrm>
            <a:off x="3628301" y="1878325"/>
            <a:ext cx="18711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3" hasCustomPrompt="1"/>
          </p:nvPr>
        </p:nvSpPr>
        <p:spPr>
          <a:xfrm>
            <a:off x="6257447" y="1880470"/>
            <a:ext cx="18711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4"/>
          </p:nvPr>
        </p:nvSpPr>
        <p:spPr>
          <a:xfrm>
            <a:off x="694856" y="3846300"/>
            <a:ext cx="25089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5"/>
          </p:nvPr>
        </p:nvSpPr>
        <p:spPr>
          <a:xfrm>
            <a:off x="3317255" y="3846300"/>
            <a:ext cx="25089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/>
          </p:nvPr>
        </p:nvSpPr>
        <p:spPr>
          <a:xfrm>
            <a:off x="819000" y="688949"/>
            <a:ext cx="75060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7"/>
          </p:nvPr>
        </p:nvSpPr>
        <p:spPr>
          <a:xfrm>
            <a:off x="670966" y="3056075"/>
            <a:ext cx="25572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8"/>
          </p:nvPr>
        </p:nvSpPr>
        <p:spPr>
          <a:xfrm>
            <a:off x="3293243" y="3056075"/>
            <a:ext cx="25572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9"/>
          </p:nvPr>
        </p:nvSpPr>
        <p:spPr>
          <a:xfrm>
            <a:off x="5915511" y="3056075"/>
            <a:ext cx="25572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7">
    <p:bg>
      <p:bgPr>
        <a:solidFill>
          <a:schemeClr val="accen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5"/>
          <p:cNvGrpSpPr/>
          <p:nvPr/>
        </p:nvGrpSpPr>
        <p:grpSpPr>
          <a:xfrm>
            <a:off x="-1562408" y="-2831656"/>
            <a:ext cx="13146447" cy="12065924"/>
            <a:chOff x="-1562408" y="-2831656"/>
            <a:chExt cx="13146447" cy="12065924"/>
          </a:xfrm>
        </p:grpSpPr>
        <p:sp>
          <p:nvSpPr>
            <p:cNvPr id="95" name="Google Shape;95;p15"/>
            <p:cNvSpPr/>
            <p:nvPr/>
          </p:nvSpPr>
          <p:spPr>
            <a:xfrm rot="-1800004">
              <a:off x="-443676" y="-395388"/>
              <a:ext cx="10908984" cy="7397977"/>
            </a:xfrm>
            <a:custGeom>
              <a:avLst/>
              <a:gdLst/>
              <a:ahLst/>
              <a:cxnLst/>
              <a:rect l="l" t="t" r="r" b="b"/>
              <a:pathLst>
                <a:path w="124653" h="84534" extrusionOk="0">
                  <a:moveTo>
                    <a:pt x="38538" y="0"/>
                  </a:moveTo>
                  <a:cubicBezTo>
                    <a:pt x="31277" y="0"/>
                    <a:pt x="23914" y="1651"/>
                    <a:pt x="17782" y="5121"/>
                  </a:cubicBezTo>
                  <a:cubicBezTo>
                    <a:pt x="5137" y="12295"/>
                    <a:pt x="0" y="25881"/>
                    <a:pt x="2797" y="37401"/>
                  </a:cubicBezTo>
                  <a:cubicBezTo>
                    <a:pt x="5654" y="48891"/>
                    <a:pt x="15168" y="58374"/>
                    <a:pt x="26444" y="65548"/>
                  </a:cubicBezTo>
                  <a:cubicBezTo>
                    <a:pt x="40974" y="74788"/>
                    <a:pt x="58694" y="80806"/>
                    <a:pt x="77509" y="83025"/>
                  </a:cubicBezTo>
                  <a:cubicBezTo>
                    <a:pt x="82402" y="83614"/>
                    <a:pt x="89834" y="84534"/>
                    <a:pt x="97300" y="84534"/>
                  </a:cubicBezTo>
                  <a:cubicBezTo>
                    <a:pt x="108339" y="84534"/>
                    <a:pt x="119455" y="82522"/>
                    <a:pt x="122556" y="74454"/>
                  </a:cubicBezTo>
                  <a:cubicBezTo>
                    <a:pt x="124653" y="69013"/>
                    <a:pt x="119911" y="63694"/>
                    <a:pt x="114136" y="60836"/>
                  </a:cubicBezTo>
                  <a:cubicBezTo>
                    <a:pt x="108361" y="58010"/>
                    <a:pt x="101491" y="56551"/>
                    <a:pt x="96051" y="53329"/>
                  </a:cubicBezTo>
                  <a:cubicBezTo>
                    <a:pt x="84014" y="46064"/>
                    <a:pt x="82433" y="32265"/>
                    <a:pt x="76172" y="21261"/>
                  </a:cubicBezTo>
                  <a:cubicBezTo>
                    <a:pt x="71400" y="12781"/>
                    <a:pt x="63193" y="5516"/>
                    <a:pt x="52311" y="2082"/>
                  </a:cubicBezTo>
                  <a:cubicBezTo>
                    <a:pt x="48014" y="710"/>
                    <a:pt x="43298" y="0"/>
                    <a:pt x="38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9739395">
              <a:off x="3835164" y="-1991161"/>
              <a:ext cx="6188594" cy="4196823"/>
            </a:xfrm>
            <a:custGeom>
              <a:avLst/>
              <a:gdLst/>
              <a:ahLst/>
              <a:cxnLst/>
              <a:rect l="l" t="t" r="r" b="b"/>
              <a:pathLst>
                <a:path w="124653" h="84534" extrusionOk="0">
                  <a:moveTo>
                    <a:pt x="38538" y="0"/>
                  </a:moveTo>
                  <a:cubicBezTo>
                    <a:pt x="31277" y="0"/>
                    <a:pt x="23914" y="1651"/>
                    <a:pt x="17782" y="5121"/>
                  </a:cubicBezTo>
                  <a:cubicBezTo>
                    <a:pt x="5137" y="12295"/>
                    <a:pt x="0" y="25881"/>
                    <a:pt x="2797" y="37401"/>
                  </a:cubicBezTo>
                  <a:cubicBezTo>
                    <a:pt x="5654" y="48891"/>
                    <a:pt x="15168" y="58374"/>
                    <a:pt x="26444" y="65548"/>
                  </a:cubicBezTo>
                  <a:cubicBezTo>
                    <a:pt x="40974" y="74788"/>
                    <a:pt x="58694" y="80806"/>
                    <a:pt x="77509" y="83025"/>
                  </a:cubicBezTo>
                  <a:cubicBezTo>
                    <a:pt x="82402" y="83614"/>
                    <a:pt x="89834" y="84534"/>
                    <a:pt x="97300" y="84534"/>
                  </a:cubicBezTo>
                  <a:cubicBezTo>
                    <a:pt x="108339" y="84534"/>
                    <a:pt x="119455" y="82522"/>
                    <a:pt x="122556" y="74454"/>
                  </a:cubicBezTo>
                  <a:cubicBezTo>
                    <a:pt x="124653" y="69013"/>
                    <a:pt x="119911" y="63694"/>
                    <a:pt x="114136" y="60836"/>
                  </a:cubicBezTo>
                  <a:cubicBezTo>
                    <a:pt x="108361" y="58010"/>
                    <a:pt x="101491" y="56551"/>
                    <a:pt x="96051" y="53329"/>
                  </a:cubicBezTo>
                  <a:cubicBezTo>
                    <a:pt x="84014" y="46064"/>
                    <a:pt x="82433" y="32265"/>
                    <a:pt x="76172" y="21261"/>
                  </a:cubicBezTo>
                  <a:cubicBezTo>
                    <a:pt x="71400" y="12781"/>
                    <a:pt x="63193" y="5516"/>
                    <a:pt x="52311" y="2082"/>
                  </a:cubicBezTo>
                  <a:cubicBezTo>
                    <a:pt x="48014" y="710"/>
                    <a:pt x="43298" y="0"/>
                    <a:pt x="38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1616700" y="2076575"/>
            <a:ext cx="5910600" cy="165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796350" y="3972908"/>
            <a:ext cx="5553300" cy="4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 idx="2" hasCustomPrompt="1"/>
          </p:nvPr>
        </p:nvSpPr>
        <p:spPr>
          <a:xfrm>
            <a:off x="6989883" y="451079"/>
            <a:ext cx="1474200" cy="14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8">
    <p:bg>
      <p:bgPr>
        <a:solidFill>
          <a:schemeClr val="accen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6"/>
          <p:cNvGrpSpPr/>
          <p:nvPr/>
        </p:nvGrpSpPr>
        <p:grpSpPr>
          <a:xfrm>
            <a:off x="-5374925" y="-5596719"/>
            <a:ext cx="17864741" cy="11327085"/>
            <a:chOff x="-5374925" y="-5596719"/>
            <a:chExt cx="17864741" cy="11327085"/>
          </a:xfrm>
        </p:grpSpPr>
        <p:sp>
          <p:nvSpPr>
            <p:cNvPr id="102" name="Google Shape;102;p16"/>
            <p:cNvSpPr/>
            <p:nvPr/>
          </p:nvSpPr>
          <p:spPr>
            <a:xfrm rot="-8999937" flipH="1">
              <a:off x="-4306584" y="-3465528"/>
              <a:ext cx="10417543" cy="7064704"/>
            </a:xfrm>
            <a:custGeom>
              <a:avLst/>
              <a:gdLst/>
              <a:ahLst/>
              <a:cxnLst/>
              <a:rect l="l" t="t" r="r" b="b"/>
              <a:pathLst>
                <a:path w="124653" h="84534" extrusionOk="0">
                  <a:moveTo>
                    <a:pt x="38538" y="0"/>
                  </a:moveTo>
                  <a:cubicBezTo>
                    <a:pt x="31277" y="0"/>
                    <a:pt x="23914" y="1651"/>
                    <a:pt x="17782" y="5121"/>
                  </a:cubicBezTo>
                  <a:cubicBezTo>
                    <a:pt x="5137" y="12295"/>
                    <a:pt x="0" y="25881"/>
                    <a:pt x="2797" y="37401"/>
                  </a:cubicBezTo>
                  <a:cubicBezTo>
                    <a:pt x="5654" y="48891"/>
                    <a:pt x="15168" y="58374"/>
                    <a:pt x="26444" y="65548"/>
                  </a:cubicBezTo>
                  <a:cubicBezTo>
                    <a:pt x="40974" y="74788"/>
                    <a:pt x="58694" y="80806"/>
                    <a:pt x="77509" y="83025"/>
                  </a:cubicBezTo>
                  <a:cubicBezTo>
                    <a:pt x="82402" y="83614"/>
                    <a:pt x="89834" y="84534"/>
                    <a:pt x="97300" y="84534"/>
                  </a:cubicBezTo>
                  <a:cubicBezTo>
                    <a:pt x="108339" y="84534"/>
                    <a:pt x="119455" y="82522"/>
                    <a:pt x="122556" y="74454"/>
                  </a:cubicBezTo>
                  <a:cubicBezTo>
                    <a:pt x="124653" y="69013"/>
                    <a:pt x="119911" y="63694"/>
                    <a:pt x="114136" y="60836"/>
                  </a:cubicBezTo>
                  <a:cubicBezTo>
                    <a:pt x="108361" y="58010"/>
                    <a:pt x="101491" y="56551"/>
                    <a:pt x="96051" y="53329"/>
                  </a:cubicBezTo>
                  <a:cubicBezTo>
                    <a:pt x="84014" y="46064"/>
                    <a:pt x="82433" y="32265"/>
                    <a:pt x="76172" y="21261"/>
                  </a:cubicBezTo>
                  <a:cubicBezTo>
                    <a:pt x="71400" y="12781"/>
                    <a:pt x="63193" y="5516"/>
                    <a:pt x="52311" y="2082"/>
                  </a:cubicBezTo>
                  <a:cubicBezTo>
                    <a:pt x="48014" y="710"/>
                    <a:pt x="43298" y="0"/>
                    <a:pt x="38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470698" flipH="1">
              <a:off x="6318598" y="-1669766"/>
              <a:ext cx="5924736" cy="4017887"/>
            </a:xfrm>
            <a:custGeom>
              <a:avLst/>
              <a:gdLst/>
              <a:ahLst/>
              <a:cxnLst/>
              <a:rect l="l" t="t" r="r" b="b"/>
              <a:pathLst>
                <a:path w="124653" h="84534" extrusionOk="0">
                  <a:moveTo>
                    <a:pt x="38538" y="0"/>
                  </a:moveTo>
                  <a:cubicBezTo>
                    <a:pt x="31277" y="0"/>
                    <a:pt x="23914" y="1651"/>
                    <a:pt x="17782" y="5121"/>
                  </a:cubicBezTo>
                  <a:cubicBezTo>
                    <a:pt x="5137" y="12295"/>
                    <a:pt x="0" y="25881"/>
                    <a:pt x="2797" y="37401"/>
                  </a:cubicBezTo>
                  <a:cubicBezTo>
                    <a:pt x="5654" y="48891"/>
                    <a:pt x="15168" y="58374"/>
                    <a:pt x="26444" y="65548"/>
                  </a:cubicBezTo>
                  <a:cubicBezTo>
                    <a:pt x="40974" y="74788"/>
                    <a:pt x="58694" y="80806"/>
                    <a:pt x="77509" y="83025"/>
                  </a:cubicBezTo>
                  <a:cubicBezTo>
                    <a:pt x="82402" y="83614"/>
                    <a:pt x="89834" y="84534"/>
                    <a:pt x="97300" y="84534"/>
                  </a:cubicBezTo>
                  <a:cubicBezTo>
                    <a:pt x="108339" y="84534"/>
                    <a:pt x="119455" y="82522"/>
                    <a:pt x="122556" y="74454"/>
                  </a:cubicBezTo>
                  <a:cubicBezTo>
                    <a:pt x="124653" y="69013"/>
                    <a:pt x="119911" y="63694"/>
                    <a:pt x="114136" y="60836"/>
                  </a:cubicBezTo>
                  <a:cubicBezTo>
                    <a:pt x="108361" y="58010"/>
                    <a:pt x="101491" y="56551"/>
                    <a:pt x="96051" y="53329"/>
                  </a:cubicBezTo>
                  <a:cubicBezTo>
                    <a:pt x="84014" y="46064"/>
                    <a:pt x="82433" y="32265"/>
                    <a:pt x="76172" y="21261"/>
                  </a:cubicBezTo>
                  <a:cubicBezTo>
                    <a:pt x="71400" y="12781"/>
                    <a:pt x="63193" y="5516"/>
                    <a:pt x="52311" y="2082"/>
                  </a:cubicBezTo>
                  <a:cubicBezTo>
                    <a:pt x="48014" y="710"/>
                    <a:pt x="43298" y="0"/>
                    <a:pt x="38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1141875" y="2076575"/>
            <a:ext cx="6860100" cy="165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1796350" y="3972908"/>
            <a:ext cx="5553300" cy="4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 idx="2" hasCustomPrompt="1"/>
          </p:nvPr>
        </p:nvSpPr>
        <p:spPr>
          <a:xfrm>
            <a:off x="6989883" y="451079"/>
            <a:ext cx="1474200" cy="14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5_1">
    <p:bg>
      <p:bgPr>
        <a:solidFill>
          <a:schemeClr val="accen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8"/>
          <p:cNvGrpSpPr/>
          <p:nvPr/>
        </p:nvGrpSpPr>
        <p:grpSpPr>
          <a:xfrm>
            <a:off x="-546191" y="-1302926"/>
            <a:ext cx="14003916" cy="10162931"/>
            <a:chOff x="-546191" y="-1302926"/>
            <a:chExt cx="14003916" cy="10162931"/>
          </a:xfrm>
        </p:grpSpPr>
        <p:sp>
          <p:nvSpPr>
            <p:cNvPr id="112" name="Google Shape;112;p18"/>
            <p:cNvSpPr/>
            <p:nvPr/>
          </p:nvSpPr>
          <p:spPr>
            <a:xfrm rot="5400000">
              <a:off x="-1115179" y="-733938"/>
              <a:ext cx="3535782" cy="2397807"/>
            </a:xfrm>
            <a:custGeom>
              <a:avLst/>
              <a:gdLst/>
              <a:ahLst/>
              <a:cxnLst/>
              <a:rect l="l" t="t" r="r" b="b"/>
              <a:pathLst>
                <a:path w="124653" h="84534" extrusionOk="0">
                  <a:moveTo>
                    <a:pt x="38538" y="0"/>
                  </a:moveTo>
                  <a:cubicBezTo>
                    <a:pt x="31277" y="0"/>
                    <a:pt x="23914" y="1651"/>
                    <a:pt x="17782" y="5121"/>
                  </a:cubicBezTo>
                  <a:cubicBezTo>
                    <a:pt x="5137" y="12295"/>
                    <a:pt x="0" y="25881"/>
                    <a:pt x="2797" y="37401"/>
                  </a:cubicBezTo>
                  <a:cubicBezTo>
                    <a:pt x="5654" y="48891"/>
                    <a:pt x="15168" y="58374"/>
                    <a:pt x="26444" y="65548"/>
                  </a:cubicBezTo>
                  <a:cubicBezTo>
                    <a:pt x="40974" y="74788"/>
                    <a:pt x="58694" y="80806"/>
                    <a:pt x="77509" y="83025"/>
                  </a:cubicBezTo>
                  <a:cubicBezTo>
                    <a:pt x="82402" y="83614"/>
                    <a:pt x="89834" y="84534"/>
                    <a:pt x="97300" y="84534"/>
                  </a:cubicBezTo>
                  <a:cubicBezTo>
                    <a:pt x="108339" y="84534"/>
                    <a:pt x="119455" y="82522"/>
                    <a:pt x="122556" y="74454"/>
                  </a:cubicBezTo>
                  <a:cubicBezTo>
                    <a:pt x="124653" y="69013"/>
                    <a:pt x="119911" y="63694"/>
                    <a:pt x="114136" y="60836"/>
                  </a:cubicBezTo>
                  <a:cubicBezTo>
                    <a:pt x="108361" y="58010"/>
                    <a:pt x="101491" y="56551"/>
                    <a:pt x="96051" y="53329"/>
                  </a:cubicBezTo>
                  <a:cubicBezTo>
                    <a:pt x="84014" y="46064"/>
                    <a:pt x="82433" y="32265"/>
                    <a:pt x="76172" y="21261"/>
                  </a:cubicBezTo>
                  <a:cubicBezTo>
                    <a:pt x="71400" y="12781"/>
                    <a:pt x="63193" y="5516"/>
                    <a:pt x="52311" y="2082"/>
                  </a:cubicBezTo>
                  <a:cubicBezTo>
                    <a:pt x="48014" y="710"/>
                    <a:pt x="43298" y="0"/>
                    <a:pt x="38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 rot="899874" flipH="1">
              <a:off x="3973065" y="1808878"/>
              <a:ext cx="8858247" cy="6007260"/>
            </a:xfrm>
            <a:custGeom>
              <a:avLst/>
              <a:gdLst/>
              <a:ahLst/>
              <a:cxnLst/>
              <a:rect l="l" t="t" r="r" b="b"/>
              <a:pathLst>
                <a:path w="124653" h="84534" extrusionOk="0">
                  <a:moveTo>
                    <a:pt x="38538" y="0"/>
                  </a:moveTo>
                  <a:cubicBezTo>
                    <a:pt x="31277" y="0"/>
                    <a:pt x="23914" y="1651"/>
                    <a:pt x="17782" y="5121"/>
                  </a:cubicBezTo>
                  <a:cubicBezTo>
                    <a:pt x="5137" y="12295"/>
                    <a:pt x="0" y="25881"/>
                    <a:pt x="2797" y="37401"/>
                  </a:cubicBezTo>
                  <a:cubicBezTo>
                    <a:pt x="5654" y="48891"/>
                    <a:pt x="15168" y="58374"/>
                    <a:pt x="26444" y="65548"/>
                  </a:cubicBezTo>
                  <a:cubicBezTo>
                    <a:pt x="40974" y="74788"/>
                    <a:pt x="58694" y="80806"/>
                    <a:pt x="77509" y="83025"/>
                  </a:cubicBezTo>
                  <a:cubicBezTo>
                    <a:pt x="82402" y="83614"/>
                    <a:pt x="89834" y="84534"/>
                    <a:pt x="97300" y="84534"/>
                  </a:cubicBezTo>
                  <a:cubicBezTo>
                    <a:pt x="108339" y="84534"/>
                    <a:pt x="119455" y="82522"/>
                    <a:pt x="122556" y="74454"/>
                  </a:cubicBezTo>
                  <a:cubicBezTo>
                    <a:pt x="124653" y="69013"/>
                    <a:pt x="119911" y="63694"/>
                    <a:pt x="114136" y="60836"/>
                  </a:cubicBezTo>
                  <a:cubicBezTo>
                    <a:pt x="108361" y="58010"/>
                    <a:pt x="101491" y="56551"/>
                    <a:pt x="96051" y="53329"/>
                  </a:cubicBezTo>
                  <a:cubicBezTo>
                    <a:pt x="84014" y="46064"/>
                    <a:pt x="82433" y="32265"/>
                    <a:pt x="76172" y="21261"/>
                  </a:cubicBezTo>
                  <a:cubicBezTo>
                    <a:pt x="71400" y="12781"/>
                    <a:pt x="63193" y="5516"/>
                    <a:pt x="52311" y="2082"/>
                  </a:cubicBezTo>
                  <a:cubicBezTo>
                    <a:pt x="48014" y="710"/>
                    <a:pt x="43298" y="0"/>
                    <a:pt x="38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819000" y="688949"/>
            <a:ext cx="75060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541025"/>
            <a:ext cx="759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Lilita One"/>
              <a:buNone/>
              <a:defRPr sz="3500">
                <a:solidFill>
                  <a:schemeClr val="dk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7200" y="1152475"/>
            <a:ext cx="768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1" r:id="rId7"/>
    <p:sldLayoutId id="2147483662" r:id="rId8"/>
    <p:sldLayoutId id="2147483664" r:id="rId9"/>
    <p:sldLayoutId id="2147483669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subTitle" idx="1"/>
          </p:nvPr>
        </p:nvSpPr>
        <p:spPr>
          <a:xfrm>
            <a:off x="197476" y="3173201"/>
            <a:ext cx="6046977" cy="68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/>
              <a:t>Conectando caminhos e orientando para o futuro</a:t>
            </a:r>
            <a:endParaRPr sz="1500" dirty="0"/>
          </a:p>
        </p:txBody>
      </p:sp>
      <p:sp>
        <p:nvSpPr>
          <p:cNvPr id="231" name="Google Shape;231;p36"/>
          <p:cNvSpPr txBox="1">
            <a:spLocks noGrp="1"/>
          </p:cNvSpPr>
          <p:nvPr>
            <p:ph type="ctrTitle"/>
          </p:nvPr>
        </p:nvSpPr>
        <p:spPr>
          <a:xfrm>
            <a:off x="207689" y="1110556"/>
            <a:ext cx="4032197" cy="2097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Projeto </a:t>
            </a:r>
            <a:br>
              <a:rPr lang="pt-BR" dirty="0"/>
            </a:br>
            <a:r>
              <a:rPr lang="pt-BR" dirty="0"/>
              <a:t>Igarapé</a:t>
            </a:r>
            <a:endParaRPr dirty="0"/>
          </a:p>
        </p:txBody>
      </p:sp>
      <p:sp>
        <p:nvSpPr>
          <p:cNvPr id="232" name="Google Shape;232;p36"/>
          <p:cNvSpPr/>
          <p:nvPr/>
        </p:nvSpPr>
        <p:spPr>
          <a:xfrm rot="361530">
            <a:off x="7552177" y="598651"/>
            <a:ext cx="898224" cy="596500"/>
          </a:xfrm>
          <a:custGeom>
            <a:avLst/>
            <a:gdLst/>
            <a:ahLst/>
            <a:cxnLst/>
            <a:rect l="l" t="t" r="r" b="b"/>
            <a:pathLst>
              <a:path w="8481" h="5632" extrusionOk="0">
                <a:moveTo>
                  <a:pt x="1496" y="1"/>
                </a:moveTo>
                <a:cubicBezTo>
                  <a:pt x="993" y="1"/>
                  <a:pt x="491" y="53"/>
                  <a:pt x="0" y="160"/>
                </a:cubicBezTo>
                <a:cubicBezTo>
                  <a:pt x="304" y="1315"/>
                  <a:pt x="1125" y="2379"/>
                  <a:pt x="2189" y="3048"/>
                </a:cubicBezTo>
                <a:cubicBezTo>
                  <a:pt x="3617" y="3899"/>
                  <a:pt x="5411" y="3960"/>
                  <a:pt x="6991" y="4476"/>
                </a:cubicBezTo>
                <a:cubicBezTo>
                  <a:pt x="7599" y="4659"/>
                  <a:pt x="8268" y="5024"/>
                  <a:pt x="8480" y="5631"/>
                </a:cubicBezTo>
                <a:cubicBezTo>
                  <a:pt x="8480" y="5084"/>
                  <a:pt x="8450" y="4659"/>
                  <a:pt x="8298" y="4264"/>
                </a:cubicBezTo>
                <a:cubicBezTo>
                  <a:pt x="8146" y="3808"/>
                  <a:pt x="7751" y="3291"/>
                  <a:pt x="7447" y="2926"/>
                </a:cubicBezTo>
                <a:cubicBezTo>
                  <a:pt x="6748" y="2075"/>
                  <a:pt x="5897" y="1376"/>
                  <a:pt x="4985" y="859"/>
                </a:cubicBezTo>
                <a:cubicBezTo>
                  <a:pt x="3912" y="301"/>
                  <a:pt x="2702" y="1"/>
                  <a:pt x="1496" y="1"/>
                </a:cubicBezTo>
                <a:close/>
              </a:path>
            </a:pathLst>
          </a:custGeom>
          <a:solidFill>
            <a:schemeClr val="accen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6"/>
          <p:cNvSpPr/>
          <p:nvPr/>
        </p:nvSpPr>
        <p:spPr>
          <a:xfrm rot="-9899959">
            <a:off x="4943835" y="3670196"/>
            <a:ext cx="898215" cy="596494"/>
          </a:xfrm>
          <a:custGeom>
            <a:avLst/>
            <a:gdLst/>
            <a:ahLst/>
            <a:cxnLst/>
            <a:rect l="l" t="t" r="r" b="b"/>
            <a:pathLst>
              <a:path w="8481" h="5632" extrusionOk="0">
                <a:moveTo>
                  <a:pt x="1496" y="1"/>
                </a:moveTo>
                <a:cubicBezTo>
                  <a:pt x="993" y="1"/>
                  <a:pt x="491" y="53"/>
                  <a:pt x="0" y="160"/>
                </a:cubicBezTo>
                <a:cubicBezTo>
                  <a:pt x="304" y="1315"/>
                  <a:pt x="1125" y="2379"/>
                  <a:pt x="2189" y="3048"/>
                </a:cubicBezTo>
                <a:cubicBezTo>
                  <a:pt x="3617" y="3899"/>
                  <a:pt x="5411" y="3960"/>
                  <a:pt x="6991" y="4476"/>
                </a:cubicBezTo>
                <a:cubicBezTo>
                  <a:pt x="7599" y="4659"/>
                  <a:pt x="8268" y="5024"/>
                  <a:pt x="8480" y="5631"/>
                </a:cubicBezTo>
                <a:cubicBezTo>
                  <a:pt x="8480" y="5084"/>
                  <a:pt x="8450" y="4659"/>
                  <a:pt x="8298" y="4264"/>
                </a:cubicBezTo>
                <a:cubicBezTo>
                  <a:pt x="8146" y="3808"/>
                  <a:pt x="7751" y="3291"/>
                  <a:pt x="7447" y="2926"/>
                </a:cubicBezTo>
                <a:cubicBezTo>
                  <a:pt x="6748" y="2075"/>
                  <a:pt x="5897" y="1376"/>
                  <a:pt x="4985" y="859"/>
                </a:cubicBezTo>
                <a:cubicBezTo>
                  <a:pt x="3912" y="301"/>
                  <a:pt x="2702" y="1"/>
                  <a:pt x="1496" y="1"/>
                </a:cubicBezTo>
                <a:close/>
              </a:path>
            </a:pathLst>
          </a:custGeom>
          <a:solidFill>
            <a:schemeClr val="accen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DFD2B63-25FC-4C5E-954F-483010272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453" y="381000"/>
            <a:ext cx="476250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9"/>
          <p:cNvSpPr txBox="1">
            <a:spLocks noGrp="1"/>
          </p:cNvSpPr>
          <p:nvPr>
            <p:ph type="title" idx="3"/>
          </p:nvPr>
        </p:nvSpPr>
        <p:spPr>
          <a:xfrm>
            <a:off x="608737" y="1633442"/>
            <a:ext cx="3225494" cy="1778373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100%</a:t>
            </a:r>
            <a:endParaRPr dirty="0"/>
          </a:p>
        </p:txBody>
      </p:sp>
      <p:sp>
        <p:nvSpPr>
          <p:cNvPr id="1173" name="Google Shape;1173;p59"/>
          <p:cNvSpPr txBox="1">
            <a:spLocks noGrp="1"/>
          </p:cNvSpPr>
          <p:nvPr>
            <p:ph type="title"/>
          </p:nvPr>
        </p:nvSpPr>
        <p:spPr>
          <a:xfrm>
            <a:off x="819000" y="809972"/>
            <a:ext cx="7506000" cy="5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E-commerce</a:t>
            </a:r>
            <a:endParaRPr dirty="0"/>
          </a:p>
        </p:txBody>
      </p:sp>
      <p:sp>
        <p:nvSpPr>
          <p:cNvPr id="1175" name="Google Shape;1175;p59"/>
          <p:cNvSpPr txBox="1">
            <a:spLocks noGrp="1"/>
          </p:cNvSpPr>
          <p:nvPr>
            <p:ph type="subTitle" idx="1"/>
          </p:nvPr>
        </p:nvSpPr>
        <p:spPr>
          <a:xfrm>
            <a:off x="3541778" y="1959750"/>
            <a:ext cx="3552744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dos valores serão revertidos na compra e instalação das cisternas</a:t>
            </a:r>
            <a:endParaRPr sz="2400" dirty="0"/>
          </a:p>
        </p:txBody>
      </p:sp>
      <p:grpSp>
        <p:nvGrpSpPr>
          <p:cNvPr id="122" name="Google Shape;535;p47">
            <a:extLst>
              <a:ext uri="{FF2B5EF4-FFF2-40B4-BE49-F238E27FC236}">
                <a16:creationId xmlns:a16="http://schemas.microsoft.com/office/drawing/2014/main" id="{03ADBFEA-ABD2-4643-BDD9-E54460F094FC}"/>
              </a:ext>
            </a:extLst>
          </p:cNvPr>
          <p:cNvGrpSpPr/>
          <p:nvPr/>
        </p:nvGrpSpPr>
        <p:grpSpPr>
          <a:xfrm rot="1229751">
            <a:off x="6348559" y="2935367"/>
            <a:ext cx="946170" cy="1747379"/>
            <a:chOff x="-816450" y="827375"/>
            <a:chExt cx="1496250" cy="2519050"/>
          </a:xfrm>
        </p:grpSpPr>
        <p:sp>
          <p:nvSpPr>
            <p:cNvPr id="123" name="Google Shape;536;p47">
              <a:extLst>
                <a:ext uri="{FF2B5EF4-FFF2-40B4-BE49-F238E27FC236}">
                  <a16:creationId xmlns:a16="http://schemas.microsoft.com/office/drawing/2014/main" id="{8DBE43C3-CC6F-419B-9997-A614515AE034}"/>
                </a:ext>
              </a:extLst>
            </p:cNvPr>
            <p:cNvSpPr/>
            <p:nvPr/>
          </p:nvSpPr>
          <p:spPr>
            <a:xfrm>
              <a:off x="-816450" y="827375"/>
              <a:ext cx="1496250" cy="2519050"/>
            </a:xfrm>
            <a:custGeom>
              <a:avLst/>
              <a:gdLst/>
              <a:ahLst/>
              <a:cxnLst/>
              <a:rect l="l" t="t" r="r" b="b"/>
              <a:pathLst>
                <a:path w="59850" h="100762" extrusionOk="0">
                  <a:moveTo>
                    <a:pt x="26566" y="0"/>
                  </a:moveTo>
                  <a:cubicBezTo>
                    <a:pt x="24043" y="0"/>
                    <a:pt x="21885" y="1459"/>
                    <a:pt x="20821" y="3526"/>
                  </a:cubicBezTo>
                  <a:cubicBezTo>
                    <a:pt x="19241" y="2219"/>
                    <a:pt x="17265" y="1459"/>
                    <a:pt x="15198" y="1459"/>
                  </a:cubicBezTo>
                  <a:cubicBezTo>
                    <a:pt x="10365" y="1459"/>
                    <a:pt x="6444" y="5350"/>
                    <a:pt x="6444" y="10183"/>
                  </a:cubicBezTo>
                  <a:cubicBezTo>
                    <a:pt x="6444" y="14924"/>
                    <a:pt x="10244" y="18815"/>
                    <a:pt x="14985" y="18936"/>
                  </a:cubicBezTo>
                  <a:cubicBezTo>
                    <a:pt x="14134" y="20031"/>
                    <a:pt x="13435" y="21216"/>
                    <a:pt x="12919" y="22493"/>
                  </a:cubicBezTo>
                  <a:cubicBezTo>
                    <a:pt x="11338" y="22918"/>
                    <a:pt x="9940" y="23952"/>
                    <a:pt x="9058" y="25350"/>
                  </a:cubicBezTo>
                  <a:cubicBezTo>
                    <a:pt x="8542" y="26171"/>
                    <a:pt x="8238" y="27174"/>
                    <a:pt x="8146" y="28146"/>
                  </a:cubicBezTo>
                  <a:cubicBezTo>
                    <a:pt x="8146" y="28268"/>
                    <a:pt x="8116" y="28420"/>
                    <a:pt x="8116" y="28541"/>
                  </a:cubicBezTo>
                  <a:cubicBezTo>
                    <a:pt x="7518" y="28292"/>
                    <a:pt x="6875" y="28170"/>
                    <a:pt x="6216" y="28170"/>
                  </a:cubicBezTo>
                  <a:cubicBezTo>
                    <a:pt x="5669" y="28170"/>
                    <a:pt x="5111" y="28254"/>
                    <a:pt x="4560" y="28420"/>
                  </a:cubicBezTo>
                  <a:cubicBezTo>
                    <a:pt x="2219" y="29149"/>
                    <a:pt x="517" y="31277"/>
                    <a:pt x="426" y="33618"/>
                  </a:cubicBezTo>
                  <a:cubicBezTo>
                    <a:pt x="213" y="36657"/>
                    <a:pt x="821" y="39757"/>
                    <a:pt x="2128" y="42584"/>
                  </a:cubicBezTo>
                  <a:cubicBezTo>
                    <a:pt x="2067" y="42675"/>
                    <a:pt x="2006" y="42797"/>
                    <a:pt x="1976" y="42858"/>
                  </a:cubicBezTo>
                  <a:cubicBezTo>
                    <a:pt x="1125" y="44530"/>
                    <a:pt x="1277" y="46475"/>
                    <a:pt x="2310" y="47995"/>
                  </a:cubicBezTo>
                  <a:cubicBezTo>
                    <a:pt x="2736" y="48572"/>
                    <a:pt x="3131" y="49119"/>
                    <a:pt x="3648" y="49666"/>
                  </a:cubicBezTo>
                  <a:cubicBezTo>
                    <a:pt x="3253" y="50122"/>
                    <a:pt x="3010" y="50609"/>
                    <a:pt x="2797" y="51217"/>
                  </a:cubicBezTo>
                  <a:cubicBezTo>
                    <a:pt x="1611" y="55107"/>
                    <a:pt x="1216" y="59119"/>
                    <a:pt x="1551" y="63405"/>
                  </a:cubicBezTo>
                  <a:cubicBezTo>
                    <a:pt x="1672" y="65047"/>
                    <a:pt x="1885" y="67144"/>
                    <a:pt x="2432" y="69241"/>
                  </a:cubicBezTo>
                  <a:cubicBezTo>
                    <a:pt x="2797" y="70548"/>
                    <a:pt x="3405" y="71703"/>
                    <a:pt x="4256" y="72524"/>
                  </a:cubicBezTo>
                  <a:cubicBezTo>
                    <a:pt x="3861" y="72889"/>
                    <a:pt x="3496" y="73253"/>
                    <a:pt x="3192" y="73679"/>
                  </a:cubicBezTo>
                  <a:cubicBezTo>
                    <a:pt x="943" y="76475"/>
                    <a:pt x="0" y="79971"/>
                    <a:pt x="517" y="83375"/>
                  </a:cubicBezTo>
                  <a:cubicBezTo>
                    <a:pt x="517" y="83466"/>
                    <a:pt x="517" y="83557"/>
                    <a:pt x="578" y="83679"/>
                  </a:cubicBezTo>
                  <a:cubicBezTo>
                    <a:pt x="882" y="86597"/>
                    <a:pt x="2462" y="89089"/>
                    <a:pt x="5168" y="90761"/>
                  </a:cubicBezTo>
                  <a:cubicBezTo>
                    <a:pt x="6991" y="92099"/>
                    <a:pt x="9271" y="92828"/>
                    <a:pt x="11551" y="92828"/>
                  </a:cubicBezTo>
                  <a:cubicBezTo>
                    <a:pt x="12311" y="92828"/>
                    <a:pt x="13071" y="92737"/>
                    <a:pt x="13800" y="92585"/>
                  </a:cubicBezTo>
                  <a:cubicBezTo>
                    <a:pt x="14165" y="95868"/>
                    <a:pt x="16110" y="99333"/>
                    <a:pt x="19423" y="100397"/>
                  </a:cubicBezTo>
                  <a:cubicBezTo>
                    <a:pt x="20214" y="100640"/>
                    <a:pt x="21004" y="100761"/>
                    <a:pt x="21855" y="100761"/>
                  </a:cubicBezTo>
                  <a:cubicBezTo>
                    <a:pt x="23739" y="100761"/>
                    <a:pt x="25654" y="100093"/>
                    <a:pt x="27174" y="98877"/>
                  </a:cubicBezTo>
                  <a:cubicBezTo>
                    <a:pt x="27467" y="98911"/>
                    <a:pt x="27760" y="98928"/>
                    <a:pt x="28053" y="98928"/>
                  </a:cubicBezTo>
                  <a:cubicBezTo>
                    <a:pt x="29316" y="98928"/>
                    <a:pt x="30580" y="98612"/>
                    <a:pt x="31764" y="97995"/>
                  </a:cubicBezTo>
                  <a:cubicBezTo>
                    <a:pt x="32828" y="97418"/>
                    <a:pt x="33740" y="96628"/>
                    <a:pt x="34408" y="95716"/>
                  </a:cubicBezTo>
                  <a:cubicBezTo>
                    <a:pt x="34651" y="96050"/>
                    <a:pt x="34925" y="96445"/>
                    <a:pt x="35259" y="96780"/>
                  </a:cubicBezTo>
                  <a:cubicBezTo>
                    <a:pt x="36202" y="97752"/>
                    <a:pt x="37509" y="98299"/>
                    <a:pt x="38816" y="98299"/>
                  </a:cubicBezTo>
                  <a:lnTo>
                    <a:pt x="39241" y="98299"/>
                  </a:lnTo>
                  <a:cubicBezTo>
                    <a:pt x="40761" y="98178"/>
                    <a:pt x="42159" y="97357"/>
                    <a:pt x="43041" y="96080"/>
                  </a:cubicBezTo>
                  <a:cubicBezTo>
                    <a:pt x="44652" y="93801"/>
                    <a:pt x="44287" y="91278"/>
                    <a:pt x="44074" y="89545"/>
                  </a:cubicBezTo>
                  <a:cubicBezTo>
                    <a:pt x="44044" y="89363"/>
                    <a:pt x="44044" y="89181"/>
                    <a:pt x="43983" y="88998"/>
                  </a:cubicBezTo>
                  <a:lnTo>
                    <a:pt x="43983" y="88998"/>
                  </a:lnTo>
                  <a:cubicBezTo>
                    <a:pt x="44986" y="89393"/>
                    <a:pt x="46202" y="89637"/>
                    <a:pt x="47448" y="89637"/>
                  </a:cubicBezTo>
                  <a:cubicBezTo>
                    <a:pt x="48968" y="89637"/>
                    <a:pt x="50579" y="89241"/>
                    <a:pt x="51825" y="88421"/>
                  </a:cubicBezTo>
                  <a:cubicBezTo>
                    <a:pt x="53649" y="87175"/>
                    <a:pt x="54561" y="85108"/>
                    <a:pt x="54257" y="82858"/>
                  </a:cubicBezTo>
                  <a:cubicBezTo>
                    <a:pt x="54105" y="81643"/>
                    <a:pt x="53375" y="80579"/>
                    <a:pt x="52433" y="79880"/>
                  </a:cubicBezTo>
                  <a:cubicBezTo>
                    <a:pt x="52737" y="78269"/>
                    <a:pt x="52403" y="76688"/>
                    <a:pt x="51491" y="75320"/>
                  </a:cubicBezTo>
                  <a:lnTo>
                    <a:pt x="52251" y="75320"/>
                  </a:lnTo>
                  <a:cubicBezTo>
                    <a:pt x="54895" y="75199"/>
                    <a:pt x="57296" y="73831"/>
                    <a:pt x="58634" y="71612"/>
                  </a:cubicBezTo>
                  <a:cubicBezTo>
                    <a:pt x="59850" y="69454"/>
                    <a:pt x="59485" y="66961"/>
                    <a:pt x="57722" y="65381"/>
                  </a:cubicBezTo>
                  <a:cubicBezTo>
                    <a:pt x="56757" y="64530"/>
                    <a:pt x="55554" y="64129"/>
                    <a:pt x="54384" y="64129"/>
                  </a:cubicBezTo>
                  <a:cubicBezTo>
                    <a:pt x="54301" y="64129"/>
                    <a:pt x="54218" y="64131"/>
                    <a:pt x="54135" y="64135"/>
                  </a:cubicBezTo>
                  <a:cubicBezTo>
                    <a:pt x="55473" y="61673"/>
                    <a:pt x="55138" y="58785"/>
                    <a:pt x="53375" y="56961"/>
                  </a:cubicBezTo>
                  <a:cubicBezTo>
                    <a:pt x="54135" y="56566"/>
                    <a:pt x="54773" y="56080"/>
                    <a:pt x="55351" y="55442"/>
                  </a:cubicBezTo>
                  <a:cubicBezTo>
                    <a:pt x="57175" y="53314"/>
                    <a:pt x="57418" y="50153"/>
                    <a:pt x="57023" y="47964"/>
                  </a:cubicBezTo>
                  <a:cubicBezTo>
                    <a:pt x="56719" y="46201"/>
                    <a:pt x="56020" y="44712"/>
                    <a:pt x="55442" y="43435"/>
                  </a:cubicBezTo>
                  <a:cubicBezTo>
                    <a:pt x="55290" y="43131"/>
                    <a:pt x="55169" y="42827"/>
                    <a:pt x="55047" y="42554"/>
                  </a:cubicBezTo>
                  <a:cubicBezTo>
                    <a:pt x="56871" y="42189"/>
                    <a:pt x="58239" y="40578"/>
                    <a:pt x="58239" y="38633"/>
                  </a:cubicBezTo>
                  <a:lnTo>
                    <a:pt x="58239" y="35532"/>
                  </a:lnTo>
                  <a:cubicBezTo>
                    <a:pt x="58239" y="34013"/>
                    <a:pt x="57418" y="32675"/>
                    <a:pt x="56141" y="32037"/>
                  </a:cubicBezTo>
                  <a:lnTo>
                    <a:pt x="56141" y="27903"/>
                  </a:lnTo>
                  <a:cubicBezTo>
                    <a:pt x="56141" y="23952"/>
                    <a:pt x="53284" y="20639"/>
                    <a:pt x="49424" y="20000"/>
                  </a:cubicBezTo>
                  <a:cubicBezTo>
                    <a:pt x="48725" y="19788"/>
                    <a:pt x="48026" y="19696"/>
                    <a:pt x="47296" y="19696"/>
                  </a:cubicBezTo>
                  <a:lnTo>
                    <a:pt x="38664" y="19696"/>
                  </a:lnTo>
                  <a:lnTo>
                    <a:pt x="38086" y="18876"/>
                  </a:lnTo>
                  <a:cubicBezTo>
                    <a:pt x="42585" y="18511"/>
                    <a:pt x="46111" y="14742"/>
                    <a:pt x="46111" y="10183"/>
                  </a:cubicBezTo>
                  <a:cubicBezTo>
                    <a:pt x="46111" y="5350"/>
                    <a:pt x="42220" y="1459"/>
                    <a:pt x="37387" y="1459"/>
                  </a:cubicBezTo>
                  <a:cubicBezTo>
                    <a:pt x="35442" y="1459"/>
                    <a:pt x="33618" y="2097"/>
                    <a:pt x="32129" y="3222"/>
                  </a:cubicBezTo>
                  <a:cubicBezTo>
                    <a:pt x="31034" y="1307"/>
                    <a:pt x="28937" y="0"/>
                    <a:pt x="265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" name="Google Shape;537;p47">
              <a:extLst>
                <a:ext uri="{FF2B5EF4-FFF2-40B4-BE49-F238E27FC236}">
                  <a16:creationId xmlns:a16="http://schemas.microsoft.com/office/drawing/2014/main" id="{4B08FE08-0F78-4DBB-ACCF-FEDE719EB276}"/>
                </a:ext>
              </a:extLst>
            </p:cNvPr>
            <p:cNvGrpSpPr/>
            <p:nvPr/>
          </p:nvGrpSpPr>
          <p:grpSpPr>
            <a:xfrm>
              <a:off x="-713875" y="926900"/>
              <a:ext cx="1287925" cy="2318375"/>
              <a:chOff x="-713875" y="926900"/>
              <a:chExt cx="1287925" cy="2318375"/>
            </a:xfrm>
          </p:grpSpPr>
          <p:sp>
            <p:nvSpPr>
              <p:cNvPr id="125" name="Google Shape;538;p47">
                <a:extLst>
                  <a:ext uri="{FF2B5EF4-FFF2-40B4-BE49-F238E27FC236}">
                    <a16:creationId xmlns:a16="http://schemas.microsoft.com/office/drawing/2014/main" id="{02651DE2-1A7C-4177-8F8B-C8840D9C14F3}"/>
                  </a:ext>
                </a:extLst>
              </p:cNvPr>
              <p:cNvSpPr/>
              <p:nvPr/>
            </p:nvSpPr>
            <p:spPr>
              <a:xfrm>
                <a:off x="-165225" y="2392450"/>
                <a:ext cx="115525" cy="186525"/>
              </a:xfrm>
              <a:custGeom>
                <a:avLst/>
                <a:gdLst/>
                <a:ahLst/>
                <a:cxnLst/>
                <a:rect l="l" t="t" r="r" b="b"/>
                <a:pathLst>
                  <a:path w="4621" h="7461" extrusionOk="0">
                    <a:moveTo>
                      <a:pt x="1167" y="1"/>
                    </a:moveTo>
                    <a:cubicBezTo>
                      <a:pt x="1053" y="1"/>
                      <a:pt x="944" y="52"/>
                      <a:pt x="882" y="164"/>
                    </a:cubicBezTo>
                    <a:cubicBezTo>
                      <a:pt x="0" y="1866"/>
                      <a:pt x="274" y="4966"/>
                      <a:pt x="1399" y="6547"/>
                    </a:cubicBezTo>
                    <a:cubicBezTo>
                      <a:pt x="1789" y="7093"/>
                      <a:pt x="2379" y="7461"/>
                      <a:pt x="3017" y="7461"/>
                    </a:cubicBezTo>
                    <a:cubicBezTo>
                      <a:pt x="3125" y="7461"/>
                      <a:pt x="3234" y="7450"/>
                      <a:pt x="3344" y="7428"/>
                    </a:cubicBezTo>
                    <a:cubicBezTo>
                      <a:pt x="4043" y="7307"/>
                      <a:pt x="4621" y="6699"/>
                      <a:pt x="4347" y="6000"/>
                    </a:cubicBezTo>
                    <a:cubicBezTo>
                      <a:pt x="4249" y="5755"/>
                      <a:pt x="4053" y="5609"/>
                      <a:pt x="3821" y="5609"/>
                    </a:cubicBezTo>
                    <a:cubicBezTo>
                      <a:pt x="3765" y="5609"/>
                      <a:pt x="3707" y="5617"/>
                      <a:pt x="3648" y="5635"/>
                    </a:cubicBezTo>
                    <a:cubicBezTo>
                      <a:pt x="3421" y="5662"/>
                      <a:pt x="3270" y="5706"/>
                      <a:pt x="3141" y="5706"/>
                    </a:cubicBezTo>
                    <a:cubicBezTo>
                      <a:pt x="2977" y="5706"/>
                      <a:pt x="2849" y="5634"/>
                      <a:pt x="2645" y="5362"/>
                    </a:cubicBezTo>
                    <a:cubicBezTo>
                      <a:pt x="2341" y="4997"/>
                      <a:pt x="2219" y="4146"/>
                      <a:pt x="2128" y="3690"/>
                    </a:cubicBezTo>
                    <a:cubicBezTo>
                      <a:pt x="1915" y="2565"/>
                      <a:pt x="1915" y="1380"/>
                      <a:pt x="1581" y="285"/>
                    </a:cubicBezTo>
                    <a:cubicBezTo>
                      <a:pt x="1509" y="106"/>
                      <a:pt x="1332" y="1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539;p47">
                <a:extLst>
                  <a:ext uri="{FF2B5EF4-FFF2-40B4-BE49-F238E27FC236}">
                    <a16:creationId xmlns:a16="http://schemas.microsoft.com/office/drawing/2014/main" id="{75E6F045-D135-4A57-86BD-50798A62D027}"/>
                  </a:ext>
                </a:extLst>
              </p:cNvPr>
              <p:cNvSpPr/>
              <p:nvPr/>
            </p:nvSpPr>
            <p:spPr>
              <a:xfrm>
                <a:off x="-556575" y="926900"/>
                <a:ext cx="794125" cy="351850"/>
              </a:xfrm>
              <a:custGeom>
                <a:avLst/>
                <a:gdLst/>
                <a:ahLst/>
                <a:cxnLst/>
                <a:rect l="l" t="t" r="r" b="b"/>
                <a:pathLst>
                  <a:path w="31765" h="14074" extrusionOk="0">
                    <a:moveTo>
                      <a:pt x="16171" y="1"/>
                    </a:moveTo>
                    <a:cubicBezTo>
                      <a:pt x="14773" y="1"/>
                      <a:pt x="13679" y="1125"/>
                      <a:pt x="13679" y="2493"/>
                    </a:cubicBezTo>
                    <a:lnTo>
                      <a:pt x="13679" y="3861"/>
                    </a:lnTo>
                    <a:lnTo>
                      <a:pt x="8876" y="3861"/>
                    </a:lnTo>
                    <a:cubicBezTo>
                      <a:pt x="8025" y="2432"/>
                      <a:pt x="6505" y="1490"/>
                      <a:pt x="4773" y="1490"/>
                    </a:cubicBezTo>
                    <a:cubicBezTo>
                      <a:pt x="2128" y="1490"/>
                      <a:pt x="1" y="3618"/>
                      <a:pt x="1" y="6232"/>
                    </a:cubicBezTo>
                    <a:cubicBezTo>
                      <a:pt x="1" y="8876"/>
                      <a:pt x="2128" y="11004"/>
                      <a:pt x="4773" y="11004"/>
                    </a:cubicBezTo>
                    <a:cubicBezTo>
                      <a:pt x="6353" y="11004"/>
                      <a:pt x="7752" y="10183"/>
                      <a:pt x="8633" y="8968"/>
                    </a:cubicBezTo>
                    <a:lnTo>
                      <a:pt x="13740" y="8968"/>
                    </a:lnTo>
                    <a:lnTo>
                      <a:pt x="13740" y="14074"/>
                    </a:lnTo>
                    <a:lnTo>
                      <a:pt x="18633" y="14074"/>
                    </a:lnTo>
                    <a:lnTo>
                      <a:pt x="18633" y="8968"/>
                    </a:lnTo>
                    <a:lnTo>
                      <a:pt x="23132" y="8968"/>
                    </a:lnTo>
                    <a:cubicBezTo>
                      <a:pt x="24013" y="10183"/>
                      <a:pt x="25412" y="11004"/>
                      <a:pt x="27022" y="11004"/>
                    </a:cubicBezTo>
                    <a:cubicBezTo>
                      <a:pt x="29637" y="11004"/>
                      <a:pt x="31764" y="8876"/>
                      <a:pt x="31764" y="6232"/>
                    </a:cubicBezTo>
                    <a:cubicBezTo>
                      <a:pt x="31764" y="3618"/>
                      <a:pt x="29637" y="1490"/>
                      <a:pt x="27022" y="1490"/>
                    </a:cubicBezTo>
                    <a:cubicBezTo>
                      <a:pt x="25290" y="1490"/>
                      <a:pt x="23770" y="2432"/>
                      <a:pt x="22919" y="3861"/>
                    </a:cubicBezTo>
                    <a:lnTo>
                      <a:pt x="18633" y="3861"/>
                    </a:lnTo>
                    <a:lnTo>
                      <a:pt x="18633" y="2493"/>
                    </a:lnTo>
                    <a:cubicBezTo>
                      <a:pt x="18633" y="1125"/>
                      <a:pt x="17539" y="1"/>
                      <a:pt x="161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540;p47">
                <a:extLst>
                  <a:ext uri="{FF2B5EF4-FFF2-40B4-BE49-F238E27FC236}">
                    <a16:creationId xmlns:a16="http://schemas.microsoft.com/office/drawing/2014/main" id="{2E3D0B41-739A-41CB-998D-6A38C79107FB}"/>
                  </a:ext>
                </a:extLst>
              </p:cNvPr>
              <p:cNvSpPr/>
              <p:nvPr/>
            </p:nvSpPr>
            <p:spPr>
              <a:xfrm>
                <a:off x="-420550" y="1196675"/>
                <a:ext cx="961300" cy="883775"/>
              </a:xfrm>
              <a:custGeom>
                <a:avLst/>
                <a:gdLst/>
                <a:ahLst/>
                <a:cxnLst/>
                <a:rect l="l" t="t" r="r" b="b"/>
                <a:pathLst>
                  <a:path w="38452" h="35351" extrusionOk="0">
                    <a:moveTo>
                      <a:pt x="4438" y="0"/>
                    </a:moveTo>
                    <a:lnTo>
                      <a:pt x="4438" y="4620"/>
                    </a:lnTo>
                    <a:cubicBezTo>
                      <a:pt x="1763" y="6535"/>
                      <a:pt x="1" y="9727"/>
                      <a:pt x="1" y="13314"/>
                    </a:cubicBezTo>
                    <a:cubicBezTo>
                      <a:pt x="1" y="16931"/>
                      <a:pt x="1794" y="20153"/>
                      <a:pt x="4560" y="22098"/>
                    </a:cubicBezTo>
                    <a:lnTo>
                      <a:pt x="4560" y="35350"/>
                    </a:lnTo>
                    <a:lnTo>
                      <a:pt x="16961" y="35350"/>
                    </a:lnTo>
                    <a:lnTo>
                      <a:pt x="16961" y="22098"/>
                    </a:lnTo>
                    <a:cubicBezTo>
                      <a:pt x="18420" y="21064"/>
                      <a:pt x="19606" y="19666"/>
                      <a:pt x="20396" y="18055"/>
                    </a:cubicBezTo>
                    <a:lnTo>
                      <a:pt x="28360" y="18055"/>
                    </a:lnTo>
                    <a:lnTo>
                      <a:pt x="28360" y="19514"/>
                    </a:lnTo>
                    <a:cubicBezTo>
                      <a:pt x="28360" y="19970"/>
                      <a:pt x="28421" y="20365"/>
                      <a:pt x="28572" y="20791"/>
                    </a:cubicBezTo>
                    <a:lnTo>
                      <a:pt x="27357" y="20791"/>
                    </a:lnTo>
                    <a:lnTo>
                      <a:pt x="27357" y="23922"/>
                    </a:lnTo>
                    <a:lnTo>
                      <a:pt x="38451" y="23922"/>
                    </a:lnTo>
                    <a:lnTo>
                      <a:pt x="38451" y="20791"/>
                    </a:lnTo>
                    <a:lnTo>
                      <a:pt x="36141" y="20791"/>
                    </a:lnTo>
                    <a:lnTo>
                      <a:pt x="36141" y="20760"/>
                    </a:lnTo>
                    <a:cubicBezTo>
                      <a:pt x="36293" y="20335"/>
                      <a:pt x="36354" y="19909"/>
                      <a:pt x="36354" y="19453"/>
                    </a:cubicBezTo>
                    <a:lnTo>
                      <a:pt x="36354" y="13131"/>
                    </a:lnTo>
                    <a:cubicBezTo>
                      <a:pt x="36354" y="11064"/>
                      <a:pt x="34804" y="9362"/>
                      <a:pt x="32797" y="9119"/>
                    </a:cubicBezTo>
                    <a:cubicBezTo>
                      <a:pt x="32372" y="9028"/>
                      <a:pt x="31946" y="8937"/>
                      <a:pt x="31490" y="8937"/>
                    </a:cubicBezTo>
                    <a:lnTo>
                      <a:pt x="20548" y="8937"/>
                    </a:lnTo>
                    <a:cubicBezTo>
                      <a:pt x="19788" y="7204"/>
                      <a:pt x="18542" y="5715"/>
                      <a:pt x="17022" y="4620"/>
                    </a:cubicBezTo>
                    <a:lnTo>
                      <a:pt x="170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" name="Google Shape;541;p47">
                <a:extLst>
                  <a:ext uri="{FF2B5EF4-FFF2-40B4-BE49-F238E27FC236}">
                    <a16:creationId xmlns:a16="http://schemas.microsoft.com/office/drawing/2014/main" id="{FC2C92BE-B459-412D-AA38-85F14DDF156D}"/>
                  </a:ext>
                </a:extLst>
              </p:cNvPr>
              <p:cNvSpPr/>
              <p:nvPr/>
            </p:nvSpPr>
            <p:spPr>
              <a:xfrm>
                <a:off x="-713875" y="1630725"/>
                <a:ext cx="551550" cy="460775"/>
              </a:xfrm>
              <a:custGeom>
                <a:avLst/>
                <a:gdLst/>
                <a:ahLst/>
                <a:cxnLst/>
                <a:rect l="l" t="t" r="r" b="b"/>
                <a:pathLst>
                  <a:path w="22062" h="18431" extrusionOk="0">
                    <a:moveTo>
                      <a:pt x="2091" y="1"/>
                    </a:moveTo>
                    <a:cubicBezTo>
                      <a:pt x="1223" y="1"/>
                      <a:pt x="347" y="820"/>
                      <a:pt x="305" y="1727"/>
                    </a:cubicBezTo>
                    <a:cubicBezTo>
                      <a:pt x="1" y="6499"/>
                      <a:pt x="2189" y="11301"/>
                      <a:pt x="5898" y="14310"/>
                    </a:cubicBezTo>
                    <a:cubicBezTo>
                      <a:pt x="9292" y="17064"/>
                      <a:pt x="13581" y="18430"/>
                      <a:pt x="17935" y="18430"/>
                    </a:cubicBezTo>
                    <a:cubicBezTo>
                      <a:pt x="18532" y="18430"/>
                      <a:pt x="19130" y="18404"/>
                      <a:pt x="19728" y="18353"/>
                    </a:cubicBezTo>
                    <a:cubicBezTo>
                      <a:pt x="20123" y="18323"/>
                      <a:pt x="20487" y="18171"/>
                      <a:pt x="20731" y="17958"/>
                    </a:cubicBezTo>
                    <a:cubicBezTo>
                      <a:pt x="20865" y="18055"/>
                      <a:pt x="21015" y="18099"/>
                      <a:pt x="21163" y="18099"/>
                    </a:cubicBezTo>
                    <a:cubicBezTo>
                      <a:pt x="21621" y="18099"/>
                      <a:pt x="22061" y="17681"/>
                      <a:pt x="21946" y="17107"/>
                    </a:cubicBezTo>
                    <a:cubicBezTo>
                      <a:pt x="21004" y="12882"/>
                      <a:pt x="17995" y="9326"/>
                      <a:pt x="14591" y="6803"/>
                    </a:cubicBezTo>
                    <a:cubicBezTo>
                      <a:pt x="12828" y="5526"/>
                      <a:pt x="10913" y="4523"/>
                      <a:pt x="8876" y="3763"/>
                    </a:cubicBezTo>
                    <a:cubicBezTo>
                      <a:pt x="6749" y="2973"/>
                      <a:pt x="4621" y="2395"/>
                      <a:pt x="3162" y="541"/>
                    </a:cubicBezTo>
                    <a:cubicBezTo>
                      <a:pt x="2855" y="160"/>
                      <a:pt x="2474" y="1"/>
                      <a:pt x="20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542;p47">
                <a:extLst>
                  <a:ext uri="{FF2B5EF4-FFF2-40B4-BE49-F238E27FC236}">
                    <a16:creationId xmlns:a16="http://schemas.microsoft.com/office/drawing/2014/main" id="{50CEE526-830F-4CAD-8699-7832B8546957}"/>
                  </a:ext>
                </a:extLst>
              </p:cNvPr>
              <p:cNvSpPr/>
              <p:nvPr/>
            </p:nvSpPr>
            <p:spPr>
              <a:xfrm>
                <a:off x="-690300" y="1483150"/>
                <a:ext cx="946850" cy="649450"/>
              </a:xfrm>
              <a:custGeom>
                <a:avLst/>
                <a:gdLst/>
                <a:ahLst/>
                <a:cxnLst/>
                <a:rect l="l" t="t" r="r" b="b"/>
                <a:pathLst>
                  <a:path w="37874" h="25978" extrusionOk="0">
                    <a:moveTo>
                      <a:pt x="9392" y="0"/>
                    </a:moveTo>
                    <a:cubicBezTo>
                      <a:pt x="8602" y="0"/>
                      <a:pt x="7873" y="456"/>
                      <a:pt x="7477" y="1125"/>
                    </a:cubicBezTo>
                    <a:cubicBezTo>
                      <a:pt x="7295" y="1459"/>
                      <a:pt x="7173" y="1855"/>
                      <a:pt x="7143" y="2219"/>
                    </a:cubicBezTo>
                    <a:cubicBezTo>
                      <a:pt x="7082" y="2918"/>
                      <a:pt x="7295" y="3678"/>
                      <a:pt x="7781" y="4165"/>
                    </a:cubicBezTo>
                    <a:cubicBezTo>
                      <a:pt x="8230" y="4593"/>
                      <a:pt x="8801" y="4788"/>
                      <a:pt x="9376" y="4788"/>
                    </a:cubicBezTo>
                    <a:cubicBezTo>
                      <a:pt x="9659" y="4788"/>
                      <a:pt x="9943" y="4741"/>
                      <a:pt x="10213" y="4651"/>
                    </a:cubicBezTo>
                    <a:cubicBezTo>
                      <a:pt x="11642" y="7447"/>
                      <a:pt x="12857" y="10335"/>
                      <a:pt x="13800" y="13283"/>
                    </a:cubicBezTo>
                    <a:cubicBezTo>
                      <a:pt x="14164" y="14438"/>
                      <a:pt x="14468" y="15563"/>
                      <a:pt x="14772" y="16748"/>
                    </a:cubicBezTo>
                    <a:cubicBezTo>
                      <a:pt x="14286" y="16140"/>
                      <a:pt x="13709" y="15593"/>
                      <a:pt x="13313" y="15229"/>
                    </a:cubicBezTo>
                    <a:cubicBezTo>
                      <a:pt x="12250" y="14226"/>
                      <a:pt x="11064" y="13466"/>
                      <a:pt x="9757" y="12858"/>
                    </a:cubicBezTo>
                    <a:cubicBezTo>
                      <a:pt x="9757" y="12463"/>
                      <a:pt x="9605" y="12037"/>
                      <a:pt x="9301" y="11733"/>
                    </a:cubicBezTo>
                    <a:cubicBezTo>
                      <a:pt x="9019" y="11451"/>
                      <a:pt x="8659" y="11274"/>
                      <a:pt x="8244" y="11274"/>
                    </a:cubicBezTo>
                    <a:cubicBezTo>
                      <a:pt x="8212" y="11274"/>
                      <a:pt x="8179" y="11275"/>
                      <a:pt x="8146" y="11277"/>
                    </a:cubicBezTo>
                    <a:cubicBezTo>
                      <a:pt x="8095" y="11274"/>
                      <a:pt x="8044" y="11272"/>
                      <a:pt x="7992" y="11272"/>
                    </a:cubicBezTo>
                    <a:cubicBezTo>
                      <a:pt x="7613" y="11272"/>
                      <a:pt x="7225" y="11374"/>
                      <a:pt x="6930" y="11642"/>
                    </a:cubicBezTo>
                    <a:cubicBezTo>
                      <a:pt x="6414" y="12098"/>
                      <a:pt x="6231" y="12827"/>
                      <a:pt x="6414" y="13466"/>
                    </a:cubicBezTo>
                    <a:cubicBezTo>
                      <a:pt x="6645" y="14160"/>
                      <a:pt x="7262" y="14716"/>
                      <a:pt x="7975" y="14716"/>
                    </a:cubicBezTo>
                    <a:cubicBezTo>
                      <a:pt x="8012" y="14716"/>
                      <a:pt x="8048" y="14715"/>
                      <a:pt x="8085" y="14712"/>
                    </a:cubicBezTo>
                    <a:cubicBezTo>
                      <a:pt x="8602" y="14681"/>
                      <a:pt x="9058" y="14469"/>
                      <a:pt x="9362" y="14074"/>
                    </a:cubicBezTo>
                    <a:cubicBezTo>
                      <a:pt x="10578" y="14681"/>
                      <a:pt x="11702" y="15533"/>
                      <a:pt x="12705" y="16505"/>
                    </a:cubicBezTo>
                    <a:cubicBezTo>
                      <a:pt x="13253" y="17113"/>
                      <a:pt x="13800" y="17751"/>
                      <a:pt x="14256" y="18451"/>
                    </a:cubicBezTo>
                    <a:cubicBezTo>
                      <a:pt x="14620" y="19058"/>
                      <a:pt x="14864" y="19636"/>
                      <a:pt x="15471" y="19970"/>
                    </a:cubicBezTo>
                    <a:cubicBezTo>
                      <a:pt x="15532" y="20396"/>
                      <a:pt x="15623" y="20761"/>
                      <a:pt x="15684" y="21186"/>
                    </a:cubicBezTo>
                    <a:cubicBezTo>
                      <a:pt x="12744" y="18146"/>
                      <a:pt x="8475" y="17536"/>
                      <a:pt x="4268" y="17536"/>
                    </a:cubicBezTo>
                    <a:cubicBezTo>
                      <a:pt x="3385" y="17536"/>
                      <a:pt x="2506" y="17563"/>
                      <a:pt x="1641" y="17599"/>
                    </a:cubicBezTo>
                    <a:cubicBezTo>
                      <a:pt x="760" y="17660"/>
                      <a:pt x="0" y="18633"/>
                      <a:pt x="578" y="19484"/>
                    </a:cubicBezTo>
                    <a:cubicBezTo>
                      <a:pt x="2249" y="21916"/>
                      <a:pt x="4651" y="23618"/>
                      <a:pt x="7417" y="24560"/>
                    </a:cubicBezTo>
                    <a:cubicBezTo>
                      <a:pt x="8967" y="25107"/>
                      <a:pt x="10608" y="25350"/>
                      <a:pt x="12250" y="25441"/>
                    </a:cubicBezTo>
                    <a:cubicBezTo>
                      <a:pt x="12677" y="25460"/>
                      <a:pt x="13102" y="25487"/>
                      <a:pt x="13516" y="25487"/>
                    </a:cubicBezTo>
                    <a:cubicBezTo>
                      <a:pt x="14456" y="25487"/>
                      <a:pt x="15341" y="25347"/>
                      <a:pt x="16079" y="24651"/>
                    </a:cubicBezTo>
                    <a:cubicBezTo>
                      <a:pt x="16262" y="24438"/>
                      <a:pt x="16383" y="24226"/>
                      <a:pt x="16444" y="23982"/>
                    </a:cubicBezTo>
                    <a:cubicBezTo>
                      <a:pt x="16505" y="24074"/>
                      <a:pt x="16505" y="24134"/>
                      <a:pt x="16535" y="24226"/>
                    </a:cubicBezTo>
                    <a:cubicBezTo>
                      <a:pt x="16637" y="24462"/>
                      <a:pt x="16869" y="24567"/>
                      <a:pt x="17107" y="24567"/>
                    </a:cubicBezTo>
                    <a:cubicBezTo>
                      <a:pt x="17299" y="24567"/>
                      <a:pt x="17494" y="24499"/>
                      <a:pt x="17630" y="24378"/>
                    </a:cubicBezTo>
                    <a:cubicBezTo>
                      <a:pt x="17782" y="24560"/>
                      <a:pt x="18025" y="24712"/>
                      <a:pt x="18237" y="24803"/>
                    </a:cubicBezTo>
                    <a:cubicBezTo>
                      <a:pt x="18389" y="25198"/>
                      <a:pt x="18724" y="25563"/>
                      <a:pt x="19241" y="25654"/>
                    </a:cubicBezTo>
                    <a:cubicBezTo>
                      <a:pt x="19567" y="25745"/>
                      <a:pt x="19882" y="25803"/>
                      <a:pt x="20193" y="25803"/>
                    </a:cubicBezTo>
                    <a:cubicBezTo>
                      <a:pt x="20404" y="25803"/>
                      <a:pt x="20613" y="25776"/>
                      <a:pt x="20821" y="25715"/>
                    </a:cubicBezTo>
                    <a:cubicBezTo>
                      <a:pt x="21544" y="25884"/>
                      <a:pt x="22248" y="25938"/>
                      <a:pt x="22963" y="25938"/>
                    </a:cubicBezTo>
                    <a:cubicBezTo>
                      <a:pt x="23150" y="25938"/>
                      <a:pt x="23337" y="25934"/>
                      <a:pt x="23526" y="25928"/>
                    </a:cubicBezTo>
                    <a:cubicBezTo>
                      <a:pt x="23829" y="25962"/>
                      <a:pt x="24138" y="25978"/>
                      <a:pt x="24451" y="25978"/>
                    </a:cubicBezTo>
                    <a:cubicBezTo>
                      <a:pt x="26932" y="25978"/>
                      <a:pt x="29651" y="24964"/>
                      <a:pt x="31460" y="23831"/>
                    </a:cubicBezTo>
                    <a:cubicBezTo>
                      <a:pt x="35381" y="21460"/>
                      <a:pt x="37873" y="17113"/>
                      <a:pt x="37417" y="12463"/>
                    </a:cubicBezTo>
                    <a:cubicBezTo>
                      <a:pt x="37365" y="11732"/>
                      <a:pt x="36887" y="11202"/>
                      <a:pt x="36194" y="11202"/>
                    </a:cubicBezTo>
                    <a:cubicBezTo>
                      <a:pt x="36081" y="11202"/>
                      <a:pt x="35961" y="11217"/>
                      <a:pt x="35837" y="11247"/>
                    </a:cubicBezTo>
                    <a:cubicBezTo>
                      <a:pt x="31642" y="12189"/>
                      <a:pt x="27630" y="13739"/>
                      <a:pt x="23982" y="16019"/>
                    </a:cubicBezTo>
                    <a:cubicBezTo>
                      <a:pt x="22462" y="16961"/>
                      <a:pt x="20943" y="18025"/>
                      <a:pt x="19788" y="19362"/>
                    </a:cubicBezTo>
                    <a:cubicBezTo>
                      <a:pt x="19909" y="18876"/>
                      <a:pt x="20061" y="18359"/>
                      <a:pt x="20244" y="17934"/>
                    </a:cubicBezTo>
                    <a:cubicBezTo>
                      <a:pt x="20760" y="16444"/>
                      <a:pt x="21277" y="14742"/>
                      <a:pt x="22128" y="13283"/>
                    </a:cubicBezTo>
                    <a:cubicBezTo>
                      <a:pt x="22274" y="13332"/>
                      <a:pt x="22425" y="13356"/>
                      <a:pt x="22577" y="13356"/>
                    </a:cubicBezTo>
                    <a:cubicBezTo>
                      <a:pt x="22804" y="13356"/>
                      <a:pt x="23034" y="13301"/>
                      <a:pt x="23253" y="13192"/>
                    </a:cubicBezTo>
                    <a:cubicBezTo>
                      <a:pt x="23557" y="13162"/>
                      <a:pt x="23830" y="13101"/>
                      <a:pt x="24104" y="12888"/>
                    </a:cubicBezTo>
                    <a:cubicBezTo>
                      <a:pt x="25168" y="12219"/>
                      <a:pt x="25168" y="10821"/>
                      <a:pt x="24408" y="9909"/>
                    </a:cubicBezTo>
                    <a:cubicBezTo>
                      <a:pt x="24013" y="9453"/>
                      <a:pt x="23435" y="9210"/>
                      <a:pt x="22918" y="9180"/>
                    </a:cubicBezTo>
                    <a:cubicBezTo>
                      <a:pt x="22827" y="9174"/>
                      <a:pt x="22731" y="9171"/>
                      <a:pt x="22633" y="9171"/>
                    </a:cubicBezTo>
                    <a:cubicBezTo>
                      <a:pt x="22211" y="9171"/>
                      <a:pt x="21750" y="9237"/>
                      <a:pt x="21429" y="9484"/>
                    </a:cubicBezTo>
                    <a:cubicBezTo>
                      <a:pt x="21095" y="9757"/>
                      <a:pt x="20852" y="10061"/>
                      <a:pt x="20791" y="10426"/>
                    </a:cubicBezTo>
                    <a:lnTo>
                      <a:pt x="20669" y="10669"/>
                    </a:lnTo>
                    <a:cubicBezTo>
                      <a:pt x="20548" y="11095"/>
                      <a:pt x="20548" y="11460"/>
                      <a:pt x="20700" y="11794"/>
                    </a:cubicBezTo>
                    <a:lnTo>
                      <a:pt x="20821" y="12128"/>
                    </a:lnTo>
                    <a:cubicBezTo>
                      <a:pt x="19696" y="13587"/>
                      <a:pt x="18876" y="15411"/>
                      <a:pt x="18207" y="17052"/>
                    </a:cubicBezTo>
                    <a:cubicBezTo>
                      <a:pt x="17964" y="17569"/>
                      <a:pt x="17751" y="18177"/>
                      <a:pt x="17569" y="18876"/>
                    </a:cubicBezTo>
                    <a:cubicBezTo>
                      <a:pt x="17508" y="18724"/>
                      <a:pt x="17508" y="18602"/>
                      <a:pt x="17478" y="18451"/>
                    </a:cubicBezTo>
                    <a:cubicBezTo>
                      <a:pt x="17326" y="17660"/>
                      <a:pt x="17143" y="16840"/>
                      <a:pt x="16900" y="16049"/>
                    </a:cubicBezTo>
                    <a:lnTo>
                      <a:pt x="17022" y="15137"/>
                    </a:lnTo>
                    <a:cubicBezTo>
                      <a:pt x="17174" y="14165"/>
                      <a:pt x="17356" y="13162"/>
                      <a:pt x="17569" y="12189"/>
                    </a:cubicBezTo>
                    <a:cubicBezTo>
                      <a:pt x="17812" y="10821"/>
                      <a:pt x="18268" y="9453"/>
                      <a:pt x="18572" y="8086"/>
                    </a:cubicBezTo>
                    <a:cubicBezTo>
                      <a:pt x="18724" y="8086"/>
                      <a:pt x="18937" y="8086"/>
                      <a:pt x="19089" y="8055"/>
                    </a:cubicBezTo>
                    <a:cubicBezTo>
                      <a:pt x="20000" y="7842"/>
                      <a:pt x="20608" y="7083"/>
                      <a:pt x="20700" y="6231"/>
                    </a:cubicBezTo>
                    <a:cubicBezTo>
                      <a:pt x="20852" y="5168"/>
                      <a:pt x="20244" y="4134"/>
                      <a:pt x="19241" y="3739"/>
                    </a:cubicBezTo>
                    <a:cubicBezTo>
                      <a:pt x="19013" y="3661"/>
                      <a:pt x="18773" y="3623"/>
                      <a:pt x="18533" y="3623"/>
                    </a:cubicBezTo>
                    <a:cubicBezTo>
                      <a:pt x="17652" y="3623"/>
                      <a:pt x="16774" y="4132"/>
                      <a:pt x="16535" y="5016"/>
                    </a:cubicBezTo>
                    <a:cubicBezTo>
                      <a:pt x="16505" y="5198"/>
                      <a:pt x="16444" y="5380"/>
                      <a:pt x="16505" y="5563"/>
                    </a:cubicBezTo>
                    <a:cubicBezTo>
                      <a:pt x="16383" y="6049"/>
                      <a:pt x="16444" y="6596"/>
                      <a:pt x="16718" y="7052"/>
                    </a:cubicBezTo>
                    <a:cubicBezTo>
                      <a:pt x="16748" y="7143"/>
                      <a:pt x="16839" y="7235"/>
                      <a:pt x="16900" y="7326"/>
                    </a:cubicBezTo>
                    <a:cubicBezTo>
                      <a:pt x="16292" y="8845"/>
                      <a:pt x="15958" y="10578"/>
                      <a:pt x="15654" y="12098"/>
                    </a:cubicBezTo>
                    <a:cubicBezTo>
                      <a:pt x="14590" y="9149"/>
                      <a:pt x="13192" y="6292"/>
                      <a:pt x="11490" y="3648"/>
                    </a:cubicBezTo>
                    <a:cubicBezTo>
                      <a:pt x="12006" y="2736"/>
                      <a:pt x="11885" y="1459"/>
                      <a:pt x="11094" y="699"/>
                    </a:cubicBezTo>
                    <a:cubicBezTo>
                      <a:pt x="10639" y="244"/>
                      <a:pt x="10031" y="0"/>
                      <a:pt x="93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543;p47">
                <a:extLst>
                  <a:ext uri="{FF2B5EF4-FFF2-40B4-BE49-F238E27FC236}">
                    <a16:creationId xmlns:a16="http://schemas.microsoft.com/office/drawing/2014/main" id="{4B283552-1295-4274-8AA7-0B3C68CC8D48}"/>
                  </a:ext>
                </a:extLst>
              </p:cNvPr>
              <p:cNvSpPr/>
              <p:nvPr/>
            </p:nvSpPr>
            <p:spPr>
              <a:xfrm>
                <a:off x="354550" y="1860225"/>
                <a:ext cx="165625" cy="306850"/>
              </a:xfrm>
              <a:custGeom>
                <a:avLst/>
                <a:gdLst/>
                <a:ahLst/>
                <a:cxnLst/>
                <a:rect l="l" t="t" r="r" b="b"/>
                <a:pathLst>
                  <a:path w="6625" h="12274" extrusionOk="0">
                    <a:moveTo>
                      <a:pt x="2865" y="1"/>
                    </a:moveTo>
                    <a:cubicBezTo>
                      <a:pt x="2532" y="1"/>
                      <a:pt x="2195" y="157"/>
                      <a:pt x="2006" y="480"/>
                    </a:cubicBezTo>
                    <a:cubicBezTo>
                      <a:pt x="1702" y="966"/>
                      <a:pt x="1611" y="1422"/>
                      <a:pt x="1550" y="1878"/>
                    </a:cubicBezTo>
                    <a:cubicBezTo>
                      <a:pt x="1246" y="2729"/>
                      <a:pt x="1034" y="3611"/>
                      <a:pt x="790" y="4401"/>
                    </a:cubicBezTo>
                    <a:cubicBezTo>
                      <a:pt x="426" y="5647"/>
                      <a:pt x="0" y="6893"/>
                      <a:pt x="91" y="8231"/>
                    </a:cubicBezTo>
                    <a:cubicBezTo>
                      <a:pt x="152" y="10176"/>
                      <a:pt x="1550" y="12273"/>
                      <a:pt x="3678" y="12273"/>
                    </a:cubicBezTo>
                    <a:cubicBezTo>
                      <a:pt x="3690" y="12274"/>
                      <a:pt x="3702" y="12274"/>
                      <a:pt x="3714" y="12274"/>
                    </a:cubicBezTo>
                    <a:cubicBezTo>
                      <a:pt x="6205" y="12274"/>
                      <a:pt x="6625" y="9134"/>
                      <a:pt x="6262" y="7289"/>
                    </a:cubicBezTo>
                    <a:cubicBezTo>
                      <a:pt x="5867" y="4978"/>
                      <a:pt x="4377" y="3003"/>
                      <a:pt x="3800" y="723"/>
                    </a:cubicBezTo>
                    <a:cubicBezTo>
                      <a:pt x="3698" y="249"/>
                      <a:pt x="3285" y="1"/>
                      <a:pt x="28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544;p47">
                <a:extLst>
                  <a:ext uri="{FF2B5EF4-FFF2-40B4-BE49-F238E27FC236}">
                    <a16:creationId xmlns:a16="http://schemas.microsoft.com/office/drawing/2014/main" id="{2284500B-1B5E-4952-A7D1-0E324B6DFEEB}"/>
                  </a:ext>
                </a:extLst>
              </p:cNvPr>
              <p:cNvSpPr/>
              <p:nvPr/>
            </p:nvSpPr>
            <p:spPr>
              <a:xfrm>
                <a:off x="-713875" y="2673050"/>
                <a:ext cx="385300" cy="374750"/>
              </a:xfrm>
              <a:custGeom>
                <a:avLst/>
                <a:gdLst/>
                <a:ahLst/>
                <a:cxnLst/>
                <a:rect l="l" t="t" r="r" b="b"/>
                <a:pathLst>
                  <a:path w="15412" h="14990" extrusionOk="0">
                    <a:moveTo>
                      <a:pt x="5355" y="3739"/>
                    </a:moveTo>
                    <a:cubicBezTo>
                      <a:pt x="5698" y="3739"/>
                      <a:pt x="6019" y="3959"/>
                      <a:pt x="5989" y="4411"/>
                    </a:cubicBezTo>
                    <a:cubicBezTo>
                      <a:pt x="5928" y="6387"/>
                      <a:pt x="5837" y="8393"/>
                      <a:pt x="5776" y="10399"/>
                    </a:cubicBezTo>
                    <a:cubicBezTo>
                      <a:pt x="5761" y="10988"/>
                      <a:pt x="5288" y="11277"/>
                      <a:pt x="4831" y="11277"/>
                    </a:cubicBezTo>
                    <a:cubicBezTo>
                      <a:pt x="4368" y="11277"/>
                      <a:pt x="3921" y="10980"/>
                      <a:pt x="3983" y="10399"/>
                    </a:cubicBezTo>
                    <a:cubicBezTo>
                      <a:pt x="4165" y="8393"/>
                      <a:pt x="4408" y="6387"/>
                      <a:pt x="4591" y="4411"/>
                    </a:cubicBezTo>
                    <a:cubicBezTo>
                      <a:pt x="4637" y="3967"/>
                      <a:pt x="5007" y="3739"/>
                      <a:pt x="5355" y="3739"/>
                    </a:cubicBezTo>
                    <a:close/>
                    <a:moveTo>
                      <a:pt x="10178" y="3610"/>
                    </a:moveTo>
                    <a:cubicBezTo>
                      <a:pt x="10704" y="3610"/>
                      <a:pt x="11246" y="3812"/>
                      <a:pt x="11673" y="4259"/>
                    </a:cubicBezTo>
                    <a:cubicBezTo>
                      <a:pt x="12032" y="4618"/>
                      <a:pt x="11675" y="5109"/>
                      <a:pt x="11270" y="5109"/>
                    </a:cubicBezTo>
                    <a:cubicBezTo>
                      <a:pt x="11160" y="5109"/>
                      <a:pt x="11047" y="5073"/>
                      <a:pt x="10943" y="4989"/>
                    </a:cubicBezTo>
                    <a:cubicBezTo>
                      <a:pt x="10608" y="4877"/>
                      <a:pt x="10339" y="4821"/>
                      <a:pt x="10133" y="4821"/>
                    </a:cubicBezTo>
                    <a:cubicBezTo>
                      <a:pt x="9612" y="4821"/>
                      <a:pt x="9505" y="5181"/>
                      <a:pt x="9788" y="5901"/>
                    </a:cubicBezTo>
                    <a:cubicBezTo>
                      <a:pt x="9910" y="5992"/>
                      <a:pt x="10062" y="6113"/>
                      <a:pt x="10214" y="6235"/>
                    </a:cubicBezTo>
                    <a:cubicBezTo>
                      <a:pt x="10487" y="6417"/>
                      <a:pt x="10822" y="6569"/>
                      <a:pt x="11095" y="6752"/>
                    </a:cubicBezTo>
                    <a:cubicBezTo>
                      <a:pt x="11521" y="7056"/>
                      <a:pt x="11886" y="7420"/>
                      <a:pt x="12129" y="7907"/>
                    </a:cubicBezTo>
                    <a:cubicBezTo>
                      <a:pt x="12676" y="9001"/>
                      <a:pt x="12129" y="10186"/>
                      <a:pt x="11217" y="10855"/>
                    </a:cubicBezTo>
                    <a:cubicBezTo>
                      <a:pt x="10640" y="11288"/>
                      <a:pt x="9892" y="11571"/>
                      <a:pt x="9163" y="11571"/>
                    </a:cubicBezTo>
                    <a:cubicBezTo>
                      <a:pt x="8663" y="11571"/>
                      <a:pt x="8172" y="11438"/>
                      <a:pt x="7752" y="11129"/>
                    </a:cubicBezTo>
                    <a:cubicBezTo>
                      <a:pt x="6870" y="10490"/>
                      <a:pt x="6597" y="9153"/>
                      <a:pt x="7600" y="8515"/>
                    </a:cubicBezTo>
                    <a:cubicBezTo>
                      <a:pt x="7700" y="8439"/>
                      <a:pt x="7824" y="8405"/>
                      <a:pt x="7952" y="8405"/>
                    </a:cubicBezTo>
                    <a:cubicBezTo>
                      <a:pt x="8289" y="8405"/>
                      <a:pt x="8658" y="8640"/>
                      <a:pt x="8724" y="8971"/>
                    </a:cubicBezTo>
                    <a:cubicBezTo>
                      <a:pt x="8848" y="9484"/>
                      <a:pt x="9168" y="9770"/>
                      <a:pt x="9539" y="9770"/>
                    </a:cubicBezTo>
                    <a:cubicBezTo>
                      <a:pt x="9806" y="9770"/>
                      <a:pt x="10099" y="9622"/>
                      <a:pt x="10366" y="9305"/>
                    </a:cubicBezTo>
                    <a:cubicBezTo>
                      <a:pt x="11004" y="8515"/>
                      <a:pt x="10335" y="8119"/>
                      <a:pt x="9727" y="7664"/>
                    </a:cubicBezTo>
                    <a:cubicBezTo>
                      <a:pt x="9028" y="7147"/>
                      <a:pt x="8390" y="6600"/>
                      <a:pt x="8268" y="5688"/>
                    </a:cubicBezTo>
                    <a:cubicBezTo>
                      <a:pt x="8147" y="4413"/>
                      <a:pt x="9130" y="3610"/>
                      <a:pt x="10178" y="3610"/>
                    </a:cubicBezTo>
                    <a:close/>
                    <a:moveTo>
                      <a:pt x="7247" y="0"/>
                    </a:moveTo>
                    <a:cubicBezTo>
                      <a:pt x="5344" y="0"/>
                      <a:pt x="3493" y="715"/>
                      <a:pt x="2189" y="2344"/>
                    </a:cubicBezTo>
                    <a:cubicBezTo>
                      <a:pt x="609" y="4320"/>
                      <a:pt x="1" y="6843"/>
                      <a:pt x="426" y="9092"/>
                    </a:cubicBezTo>
                    <a:cubicBezTo>
                      <a:pt x="426" y="9183"/>
                      <a:pt x="426" y="9305"/>
                      <a:pt x="457" y="9426"/>
                    </a:cubicBezTo>
                    <a:cubicBezTo>
                      <a:pt x="639" y="11281"/>
                      <a:pt x="1794" y="12679"/>
                      <a:pt x="3314" y="13651"/>
                    </a:cubicBezTo>
                    <a:cubicBezTo>
                      <a:pt x="4501" y="14558"/>
                      <a:pt x="5948" y="14989"/>
                      <a:pt x="7406" y="14989"/>
                    </a:cubicBezTo>
                    <a:cubicBezTo>
                      <a:pt x="8001" y="14989"/>
                      <a:pt x="8598" y="14917"/>
                      <a:pt x="9180" y="14776"/>
                    </a:cubicBezTo>
                    <a:cubicBezTo>
                      <a:pt x="10305" y="14624"/>
                      <a:pt x="11308" y="14290"/>
                      <a:pt x="12159" y="13682"/>
                    </a:cubicBezTo>
                    <a:cubicBezTo>
                      <a:pt x="14165" y="12253"/>
                      <a:pt x="15259" y="10065"/>
                      <a:pt x="15320" y="7846"/>
                    </a:cubicBezTo>
                    <a:cubicBezTo>
                      <a:pt x="15411" y="6539"/>
                      <a:pt x="15107" y="5080"/>
                      <a:pt x="14256" y="3773"/>
                    </a:cubicBezTo>
                    <a:cubicBezTo>
                      <a:pt x="12774" y="1451"/>
                      <a:pt x="9959" y="0"/>
                      <a:pt x="72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545;p47">
                <a:extLst>
                  <a:ext uri="{FF2B5EF4-FFF2-40B4-BE49-F238E27FC236}">
                    <a16:creationId xmlns:a16="http://schemas.microsoft.com/office/drawing/2014/main" id="{2708206D-3627-4937-BC3A-B388958CA506}"/>
                  </a:ext>
                </a:extLst>
              </p:cNvPr>
              <p:cNvSpPr/>
              <p:nvPr/>
            </p:nvSpPr>
            <p:spPr>
              <a:xfrm>
                <a:off x="-684225" y="2100250"/>
                <a:ext cx="588475" cy="516100"/>
              </a:xfrm>
              <a:custGeom>
                <a:avLst/>
                <a:gdLst/>
                <a:ahLst/>
                <a:cxnLst/>
                <a:rect l="l" t="t" r="r" b="b"/>
                <a:pathLst>
                  <a:path w="23539" h="20644" extrusionOk="0">
                    <a:moveTo>
                      <a:pt x="13114" y="1988"/>
                    </a:moveTo>
                    <a:cubicBezTo>
                      <a:pt x="13158" y="1988"/>
                      <a:pt x="13204" y="1993"/>
                      <a:pt x="13253" y="2004"/>
                    </a:cubicBezTo>
                    <a:cubicBezTo>
                      <a:pt x="13952" y="2156"/>
                      <a:pt x="14013" y="3827"/>
                      <a:pt x="14043" y="4375"/>
                    </a:cubicBezTo>
                    <a:cubicBezTo>
                      <a:pt x="14073" y="4982"/>
                      <a:pt x="14134" y="5621"/>
                      <a:pt x="14165" y="6229"/>
                    </a:cubicBezTo>
                    <a:cubicBezTo>
                      <a:pt x="13283" y="6107"/>
                      <a:pt x="12554" y="5560"/>
                      <a:pt x="12341" y="4283"/>
                    </a:cubicBezTo>
                    <a:cubicBezTo>
                      <a:pt x="12254" y="3821"/>
                      <a:pt x="12277" y="1988"/>
                      <a:pt x="13114" y="1988"/>
                    </a:cubicBezTo>
                    <a:close/>
                    <a:moveTo>
                      <a:pt x="13198" y="0"/>
                    </a:moveTo>
                    <a:cubicBezTo>
                      <a:pt x="12438" y="0"/>
                      <a:pt x="11685" y="358"/>
                      <a:pt x="11186" y="1092"/>
                    </a:cubicBezTo>
                    <a:cubicBezTo>
                      <a:pt x="10122" y="2672"/>
                      <a:pt x="10274" y="5104"/>
                      <a:pt x="11338" y="6624"/>
                    </a:cubicBezTo>
                    <a:cubicBezTo>
                      <a:pt x="12067" y="7566"/>
                      <a:pt x="13101" y="8052"/>
                      <a:pt x="14195" y="8144"/>
                    </a:cubicBezTo>
                    <a:cubicBezTo>
                      <a:pt x="14165" y="8995"/>
                      <a:pt x="14134" y="9907"/>
                      <a:pt x="14013" y="10788"/>
                    </a:cubicBezTo>
                    <a:cubicBezTo>
                      <a:pt x="13739" y="12946"/>
                      <a:pt x="13162" y="15195"/>
                      <a:pt x="12037" y="17110"/>
                    </a:cubicBezTo>
                    <a:cubicBezTo>
                      <a:pt x="11625" y="17751"/>
                      <a:pt x="11041" y="18512"/>
                      <a:pt x="10323" y="18512"/>
                    </a:cubicBezTo>
                    <a:cubicBezTo>
                      <a:pt x="10088" y="18512"/>
                      <a:pt x="9838" y="18430"/>
                      <a:pt x="9575" y="18235"/>
                    </a:cubicBezTo>
                    <a:cubicBezTo>
                      <a:pt x="8815" y="17657"/>
                      <a:pt x="8450" y="16533"/>
                      <a:pt x="8237" y="15651"/>
                    </a:cubicBezTo>
                    <a:cubicBezTo>
                      <a:pt x="7751" y="13524"/>
                      <a:pt x="7964" y="11244"/>
                      <a:pt x="8146" y="9116"/>
                    </a:cubicBezTo>
                    <a:cubicBezTo>
                      <a:pt x="8268" y="7931"/>
                      <a:pt x="8389" y="6715"/>
                      <a:pt x="8541" y="5560"/>
                    </a:cubicBezTo>
                    <a:cubicBezTo>
                      <a:pt x="8693" y="4283"/>
                      <a:pt x="8845" y="3037"/>
                      <a:pt x="8997" y="1821"/>
                    </a:cubicBezTo>
                    <a:cubicBezTo>
                      <a:pt x="9066" y="1207"/>
                      <a:pt x="8492" y="851"/>
                      <a:pt x="7948" y="851"/>
                    </a:cubicBezTo>
                    <a:cubicBezTo>
                      <a:pt x="7524" y="851"/>
                      <a:pt x="7119" y="1068"/>
                      <a:pt x="7052" y="1548"/>
                    </a:cubicBezTo>
                    <a:cubicBezTo>
                      <a:pt x="6626" y="4040"/>
                      <a:pt x="6292" y="6533"/>
                      <a:pt x="6019" y="8995"/>
                    </a:cubicBezTo>
                    <a:cubicBezTo>
                      <a:pt x="5988" y="9299"/>
                      <a:pt x="5927" y="9603"/>
                      <a:pt x="5867" y="9907"/>
                    </a:cubicBezTo>
                    <a:cubicBezTo>
                      <a:pt x="5654" y="11122"/>
                      <a:pt x="5380" y="12338"/>
                      <a:pt x="5016" y="13524"/>
                    </a:cubicBezTo>
                    <a:cubicBezTo>
                      <a:pt x="4803" y="14132"/>
                      <a:pt x="4590" y="14739"/>
                      <a:pt x="4316" y="15317"/>
                    </a:cubicBezTo>
                    <a:cubicBezTo>
                      <a:pt x="4134" y="15743"/>
                      <a:pt x="3739" y="16806"/>
                      <a:pt x="3344" y="17019"/>
                    </a:cubicBezTo>
                    <a:cubicBezTo>
                      <a:pt x="3222" y="17050"/>
                      <a:pt x="3192" y="17141"/>
                      <a:pt x="3131" y="17141"/>
                    </a:cubicBezTo>
                    <a:cubicBezTo>
                      <a:pt x="3131" y="17110"/>
                      <a:pt x="3131" y="17019"/>
                      <a:pt x="3070" y="16898"/>
                    </a:cubicBezTo>
                    <a:cubicBezTo>
                      <a:pt x="2949" y="16685"/>
                      <a:pt x="2918" y="16290"/>
                      <a:pt x="2888" y="16046"/>
                    </a:cubicBezTo>
                    <a:cubicBezTo>
                      <a:pt x="2766" y="15347"/>
                      <a:pt x="2645" y="14709"/>
                      <a:pt x="2523" y="14010"/>
                    </a:cubicBezTo>
                    <a:cubicBezTo>
                      <a:pt x="2341" y="12612"/>
                      <a:pt x="2189" y="11214"/>
                      <a:pt x="2158" y="9815"/>
                    </a:cubicBezTo>
                    <a:cubicBezTo>
                      <a:pt x="2037" y="7080"/>
                      <a:pt x="2128" y="4344"/>
                      <a:pt x="2341" y="1609"/>
                    </a:cubicBezTo>
                    <a:cubicBezTo>
                      <a:pt x="2357" y="1293"/>
                      <a:pt x="2119" y="1122"/>
                      <a:pt x="1870" y="1122"/>
                    </a:cubicBezTo>
                    <a:cubicBezTo>
                      <a:pt x="1664" y="1122"/>
                      <a:pt x="1451" y="1239"/>
                      <a:pt x="1368" y="1487"/>
                    </a:cubicBezTo>
                    <a:cubicBezTo>
                      <a:pt x="304" y="5013"/>
                      <a:pt x="0" y="8600"/>
                      <a:pt x="243" y="12247"/>
                    </a:cubicBezTo>
                    <a:cubicBezTo>
                      <a:pt x="365" y="13919"/>
                      <a:pt x="608" y="15682"/>
                      <a:pt x="1003" y="17293"/>
                    </a:cubicBezTo>
                    <a:cubicBezTo>
                      <a:pt x="1266" y="18286"/>
                      <a:pt x="1866" y="19335"/>
                      <a:pt x="2990" y="19335"/>
                    </a:cubicBezTo>
                    <a:cubicBezTo>
                      <a:pt x="3036" y="19335"/>
                      <a:pt x="3083" y="19333"/>
                      <a:pt x="3131" y="19329"/>
                    </a:cubicBezTo>
                    <a:cubicBezTo>
                      <a:pt x="4408" y="19238"/>
                      <a:pt x="5107" y="17809"/>
                      <a:pt x="5654" y="16837"/>
                    </a:cubicBezTo>
                    <a:cubicBezTo>
                      <a:pt x="5806" y="16563"/>
                      <a:pt x="5927" y="16259"/>
                      <a:pt x="6079" y="15986"/>
                    </a:cubicBezTo>
                    <a:cubicBezTo>
                      <a:pt x="6231" y="16594"/>
                      <a:pt x="6383" y="17171"/>
                      <a:pt x="6626" y="17749"/>
                    </a:cubicBezTo>
                    <a:cubicBezTo>
                      <a:pt x="7276" y="19229"/>
                      <a:pt x="8592" y="20644"/>
                      <a:pt x="10270" y="20644"/>
                    </a:cubicBezTo>
                    <a:cubicBezTo>
                      <a:pt x="10555" y="20644"/>
                      <a:pt x="10851" y="20603"/>
                      <a:pt x="11155" y="20515"/>
                    </a:cubicBezTo>
                    <a:cubicBezTo>
                      <a:pt x="13253" y="19876"/>
                      <a:pt x="14347" y="17201"/>
                      <a:pt x="15046" y="15287"/>
                    </a:cubicBezTo>
                    <a:cubicBezTo>
                      <a:pt x="15867" y="12916"/>
                      <a:pt x="16140" y="10362"/>
                      <a:pt x="16171" y="7900"/>
                    </a:cubicBezTo>
                    <a:lnTo>
                      <a:pt x="16171" y="7870"/>
                    </a:lnTo>
                    <a:cubicBezTo>
                      <a:pt x="16596" y="7718"/>
                      <a:pt x="17022" y="7566"/>
                      <a:pt x="17387" y="7323"/>
                    </a:cubicBezTo>
                    <a:cubicBezTo>
                      <a:pt x="18481" y="6685"/>
                      <a:pt x="19362" y="5712"/>
                      <a:pt x="20244" y="4739"/>
                    </a:cubicBezTo>
                    <a:cubicBezTo>
                      <a:pt x="21308" y="3523"/>
                      <a:pt x="22341" y="2399"/>
                      <a:pt x="23192" y="1031"/>
                    </a:cubicBezTo>
                    <a:cubicBezTo>
                      <a:pt x="23538" y="500"/>
                      <a:pt x="23061" y="22"/>
                      <a:pt x="22572" y="22"/>
                    </a:cubicBezTo>
                    <a:cubicBezTo>
                      <a:pt x="22416" y="22"/>
                      <a:pt x="22260" y="70"/>
                      <a:pt x="22128" y="180"/>
                    </a:cubicBezTo>
                    <a:cubicBezTo>
                      <a:pt x="20396" y="1639"/>
                      <a:pt x="19150" y="3584"/>
                      <a:pt x="17417" y="5043"/>
                    </a:cubicBezTo>
                    <a:cubicBezTo>
                      <a:pt x="17083" y="5347"/>
                      <a:pt x="16657" y="5621"/>
                      <a:pt x="16262" y="5803"/>
                    </a:cubicBezTo>
                    <a:cubicBezTo>
                      <a:pt x="16262" y="4192"/>
                      <a:pt x="16140" y="2460"/>
                      <a:pt x="15350" y="1213"/>
                    </a:cubicBezTo>
                    <a:cubicBezTo>
                      <a:pt x="14831" y="411"/>
                      <a:pt x="14011" y="0"/>
                      <a:pt x="13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546;p47">
                <a:extLst>
                  <a:ext uri="{FF2B5EF4-FFF2-40B4-BE49-F238E27FC236}">
                    <a16:creationId xmlns:a16="http://schemas.microsoft.com/office/drawing/2014/main" id="{049250EE-3E45-463E-B924-0453ED0E5113}"/>
                  </a:ext>
                </a:extLst>
              </p:cNvPr>
              <p:cNvSpPr/>
              <p:nvPr/>
            </p:nvSpPr>
            <p:spPr>
              <a:xfrm>
                <a:off x="-245025" y="2058850"/>
                <a:ext cx="819075" cy="550850"/>
              </a:xfrm>
              <a:custGeom>
                <a:avLst/>
                <a:gdLst/>
                <a:ahLst/>
                <a:cxnLst/>
                <a:rect l="l" t="t" r="r" b="b"/>
                <a:pathLst>
                  <a:path w="32763" h="22034" extrusionOk="0">
                    <a:moveTo>
                      <a:pt x="17023" y="13169"/>
                    </a:moveTo>
                    <a:cubicBezTo>
                      <a:pt x="17071" y="13169"/>
                      <a:pt x="17121" y="13180"/>
                      <a:pt x="17175" y="13204"/>
                    </a:cubicBezTo>
                    <a:cubicBezTo>
                      <a:pt x="17478" y="13356"/>
                      <a:pt x="17266" y="15332"/>
                      <a:pt x="17144" y="16091"/>
                    </a:cubicBezTo>
                    <a:cubicBezTo>
                      <a:pt x="16962" y="16426"/>
                      <a:pt x="16779" y="16821"/>
                      <a:pt x="16567" y="17155"/>
                    </a:cubicBezTo>
                    <a:cubicBezTo>
                      <a:pt x="16384" y="16578"/>
                      <a:pt x="16323" y="16031"/>
                      <a:pt x="16323" y="15423"/>
                    </a:cubicBezTo>
                    <a:cubicBezTo>
                      <a:pt x="16323" y="15084"/>
                      <a:pt x="16402" y="13169"/>
                      <a:pt x="17023" y="13169"/>
                    </a:cubicBezTo>
                    <a:close/>
                    <a:moveTo>
                      <a:pt x="3723" y="12262"/>
                    </a:moveTo>
                    <a:cubicBezTo>
                      <a:pt x="4423" y="12262"/>
                      <a:pt x="5048" y="12623"/>
                      <a:pt x="5259" y="13508"/>
                    </a:cubicBezTo>
                    <a:cubicBezTo>
                      <a:pt x="5624" y="14845"/>
                      <a:pt x="5259" y="17003"/>
                      <a:pt x="4256" y="18006"/>
                    </a:cubicBezTo>
                    <a:cubicBezTo>
                      <a:pt x="4011" y="18252"/>
                      <a:pt x="3790" y="18356"/>
                      <a:pt x="3592" y="18356"/>
                    </a:cubicBezTo>
                    <a:cubicBezTo>
                      <a:pt x="2662" y="18356"/>
                      <a:pt x="2240" y="16064"/>
                      <a:pt x="2189" y="15362"/>
                    </a:cubicBezTo>
                    <a:cubicBezTo>
                      <a:pt x="2129" y="14754"/>
                      <a:pt x="2189" y="13538"/>
                      <a:pt x="2493" y="12596"/>
                    </a:cubicBezTo>
                    <a:cubicBezTo>
                      <a:pt x="2884" y="12384"/>
                      <a:pt x="3316" y="12262"/>
                      <a:pt x="3723" y="12262"/>
                    </a:cubicBezTo>
                    <a:close/>
                    <a:moveTo>
                      <a:pt x="10794" y="1"/>
                    </a:moveTo>
                    <a:cubicBezTo>
                      <a:pt x="10338" y="1"/>
                      <a:pt x="9849" y="317"/>
                      <a:pt x="9849" y="863"/>
                    </a:cubicBezTo>
                    <a:cubicBezTo>
                      <a:pt x="9849" y="2839"/>
                      <a:pt x="9880" y="4815"/>
                      <a:pt x="9971" y="6790"/>
                    </a:cubicBezTo>
                    <a:cubicBezTo>
                      <a:pt x="8937" y="6882"/>
                      <a:pt x="7934" y="7094"/>
                      <a:pt x="7022" y="7550"/>
                    </a:cubicBezTo>
                    <a:cubicBezTo>
                      <a:pt x="6250" y="7907"/>
                      <a:pt x="6610" y="9163"/>
                      <a:pt x="7421" y="9163"/>
                    </a:cubicBezTo>
                    <a:cubicBezTo>
                      <a:pt x="7440" y="9163"/>
                      <a:pt x="7459" y="9163"/>
                      <a:pt x="7478" y="9161"/>
                    </a:cubicBezTo>
                    <a:cubicBezTo>
                      <a:pt x="7762" y="9151"/>
                      <a:pt x="8049" y="9148"/>
                      <a:pt x="8337" y="9148"/>
                    </a:cubicBezTo>
                    <a:cubicBezTo>
                      <a:pt x="8914" y="9148"/>
                      <a:pt x="9495" y="9161"/>
                      <a:pt x="10062" y="9161"/>
                    </a:cubicBezTo>
                    <a:cubicBezTo>
                      <a:pt x="10123" y="9526"/>
                      <a:pt x="10123" y="9830"/>
                      <a:pt x="10123" y="10164"/>
                    </a:cubicBezTo>
                    <a:cubicBezTo>
                      <a:pt x="10123" y="10438"/>
                      <a:pt x="10153" y="10651"/>
                      <a:pt x="10153" y="10924"/>
                    </a:cubicBezTo>
                    <a:cubicBezTo>
                      <a:pt x="10123" y="12049"/>
                      <a:pt x="10001" y="13174"/>
                      <a:pt x="9880" y="14298"/>
                    </a:cubicBezTo>
                    <a:cubicBezTo>
                      <a:pt x="9788" y="15453"/>
                      <a:pt x="9576" y="16608"/>
                      <a:pt x="9393" y="17763"/>
                    </a:cubicBezTo>
                    <a:cubicBezTo>
                      <a:pt x="9363" y="17976"/>
                      <a:pt x="9363" y="18493"/>
                      <a:pt x="9241" y="18888"/>
                    </a:cubicBezTo>
                    <a:cubicBezTo>
                      <a:pt x="9211" y="18873"/>
                      <a:pt x="9165" y="18865"/>
                      <a:pt x="9112" y="18865"/>
                    </a:cubicBezTo>
                    <a:cubicBezTo>
                      <a:pt x="9059" y="18865"/>
                      <a:pt x="8998" y="18873"/>
                      <a:pt x="8937" y="18888"/>
                    </a:cubicBezTo>
                    <a:cubicBezTo>
                      <a:pt x="8700" y="18930"/>
                      <a:pt x="8547" y="18984"/>
                      <a:pt x="8411" y="18984"/>
                    </a:cubicBezTo>
                    <a:cubicBezTo>
                      <a:pt x="8252" y="18984"/>
                      <a:pt x="8118" y="18908"/>
                      <a:pt x="7904" y="18645"/>
                    </a:cubicBezTo>
                    <a:cubicBezTo>
                      <a:pt x="7600" y="18250"/>
                      <a:pt x="7509" y="17429"/>
                      <a:pt x="7417" y="16973"/>
                    </a:cubicBezTo>
                    <a:cubicBezTo>
                      <a:pt x="7357" y="16669"/>
                      <a:pt x="7296" y="16365"/>
                      <a:pt x="7266" y="16061"/>
                    </a:cubicBezTo>
                    <a:cubicBezTo>
                      <a:pt x="7569" y="14541"/>
                      <a:pt x="7417" y="12961"/>
                      <a:pt x="6779" y="11867"/>
                    </a:cubicBezTo>
                    <a:cubicBezTo>
                      <a:pt x="6109" y="10744"/>
                      <a:pt x="4929" y="10170"/>
                      <a:pt x="3800" y="10170"/>
                    </a:cubicBezTo>
                    <a:cubicBezTo>
                      <a:pt x="3188" y="10170"/>
                      <a:pt x="2590" y="10339"/>
                      <a:pt x="2098" y="10681"/>
                    </a:cubicBezTo>
                    <a:cubicBezTo>
                      <a:pt x="548" y="11380"/>
                      <a:pt x="1" y="14724"/>
                      <a:pt x="153" y="16122"/>
                    </a:cubicBezTo>
                    <a:cubicBezTo>
                      <a:pt x="346" y="18001"/>
                      <a:pt x="1626" y="20490"/>
                      <a:pt x="3510" y="20490"/>
                    </a:cubicBezTo>
                    <a:cubicBezTo>
                      <a:pt x="4004" y="20490"/>
                      <a:pt x="4539" y="20319"/>
                      <a:pt x="5107" y="19921"/>
                    </a:cubicBezTo>
                    <a:cubicBezTo>
                      <a:pt x="5351" y="19739"/>
                      <a:pt x="5624" y="19465"/>
                      <a:pt x="5898" y="19192"/>
                    </a:cubicBezTo>
                    <a:lnTo>
                      <a:pt x="6232" y="20013"/>
                    </a:lnTo>
                    <a:cubicBezTo>
                      <a:pt x="6725" y="20942"/>
                      <a:pt x="7505" y="21389"/>
                      <a:pt x="8273" y="21389"/>
                    </a:cubicBezTo>
                    <a:cubicBezTo>
                      <a:pt x="9162" y="21389"/>
                      <a:pt x="10035" y="20790"/>
                      <a:pt x="10427" y="19648"/>
                    </a:cubicBezTo>
                    <a:cubicBezTo>
                      <a:pt x="10609" y="19101"/>
                      <a:pt x="10761" y="18493"/>
                      <a:pt x="10913" y="17885"/>
                    </a:cubicBezTo>
                    <a:lnTo>
                      <a:pt x="11156" y="18888"/>
                    </a:lnTo>
                    <a:cubicBezTo>
                      <a:pt x="11540" y="20375"/>
                      <a:pt x="12586" y="21559"/>
                      <a:pt x="13982" y="21559"/>
                    </a:cubicBezTo>
                    <a:cubicBezTo>
                      <a:pt x="14354" y="21559"/>
                      <a:pt x="14752" y="21475"/>
                      <a:pt x="15168" y="21289"/>
                    </a:cubicBezTo>
                    <a:cubicBezTo>
                      <a:pt x="15564" y="21107"/>
                      <a:pt x="15928" y="20864"/>
                      <a:pt x="16323" y="20529"/>
                    </a:cubicBezTo>
                    <a:cubicBezTo>
                      <a:pt x="17123" y="21217"/>
                      <a:pt x="18090" y="21669"/>
                      <a:pt x="19049" y="21669"/>
                    </a:cubicBezTo>
                    <a:cubicBezTo>
                      <a:pt x="19913" y="21669"/>
                      <a:pt x="20770" y="21301"/>
                      <a:pt x="21491" y="20408"/>
                    </a:cubicBezTo>
                    <a:cubicBezTo>
                      <a:pt x="22585" y="19101"/>
                      <a:pt x="23010" y="16973"/>
                      <a:pt x="23314" y="15332"/>
                    </a:cubicBezTo>
                    <a:lnTo>
                      <a:pt x="23406" y="14633"/>
                    </a:lnTo>
                    <a:cubicBezTo>
                      <a:pt x="23618" y="14724"/>
                      <a:pt x="23801" y="14754"/>
                      <a:pt x="23983" y="14784"/>
                    </a:cubicBezTo>
                    <a:cubicBezTo>
                      <a:pt x="23922" y="16821"/>
                      <a:pt x="24469" y="18979"/>
                      <a:pt x="25473" y="20347"/>
                    </a:cubicBezTo>
                    <a:cubicBezTo>
                      <a:pt x="26253" y="21448"/>
                      <a:pt x="27603" y="22034"/>
                      <a:pt x="28937" y="22034"/>
                    </a:cubicBezTo>
                    <a:cubicBezTo>
                      <a:pt x="30254" y="22034"/>
                      <a:pt x="31556" y="21464"/>
                      <a:pt x="32281" y="20256"/>
                    </a:cubicBezTo>
                    <a:cubicBezTo>
                      <a:pt x="32762" y="19477"/>
                      <a:pt x="32173" y="18854"/>
                      <a:pt x="31503" y="18854"/>
                    </a:cubicBezTo>
                    <a:cubicBezTo>
                      <a:pt x="31283" y="18854"/>
                      <a:pt x="31055" y="18920"/>
                      <a:pt x="30853" y="19070"/>
                    </a:cubicBezTo>
                    <a:cubicBezTo>
                      <a:pt x="30321" y="19478"/>
                      <a:pt x="29654" y="19752"/>
                      <a:pt x="28992" y="19752"/>
                    </a:cubicBezTo>
                    <a:cubicBezTo>
                      <a:pt x="28519" y="19752"/>
                      <a:pt x="28048" y="19612"/>
                      <a:pt x="27631" y="19283"/>
                    </a:cubicBezTo>
                    <a:cubicBezTo>
                      <a:pt x="26628" y="18493"/>
                      <a:pt x="26384" y="16547"/>
                      <a:pt x="26232" y="15332"/>
                    </a:cubicBezTo>
                    <a:cubicBezTo>
                      <a:pt x="26202" y="15058"/>
                      <a:pt x="26141" y="14815"/>
                      <a:pt x="26141" y="14511"/>
                    </a:cubicBezTo>
                    <a:cubicBezTo>
                      <a:pt x="26688" y="14268"/>
                      <a:pt x="27144" y="13903"/>
                      <a:pt x="27570" y="13356"/>
                    </a:cubicBezTo>
                    <a:cubicBezTo>
                      <a:pt x="28208" y="12474"/>
                      <a:pt x="28482" y="11015"/>
                      <a:pt x="27479" y="10286"/>
                    </a:cubicBezTo>
                    <a:cubicBezTo>
                      <a:pt x="27203" y="10081"/>
                      <a:pt x="26939" y="9994"/>
                      <a:pt x="26690" y="9994"/>
                    </a:cubicBezTo>
                    <a:cubicBezTo>
                      <a:pt x="25980" y="9994"/>
                      <a:pt x="25391" y="10697"/>
                      <a:pt x="24986" y="11350"/>
                    </a:cubicBezTo>
                    <a:cubicBezTo>
                      <a:pt x="24713" y="11775"/>
                      <a:pt x="24530" y="12262"/>
                      <a:pt x="24348" y="12778"/>
                    </a:cubicBezTo>
                    <a:cubicBezTo>
                      <a:pt x="23983" y="12748"/>
                      <a:pt x="23649" y="12596"/>
                      <a:pt x="23375" y="12322"/>
                    </a:cubicBezTo>
                    <a:cubicBezTo>
                      <a:pt x="23223" y="11958"/>
                      <a:pt x="22980" y="11563"/>
                      <a:pt x="22676" y="11228"/>
                    </a:cubicBezTo>
                    <a:cubicBezTo>
                      <a:pt x="22496" y="11031"/>
                      <a:pt x="22256" y="10945"/>
                      <a:pt x="22011" y="10945"/>
                    </a:cubicBezTo>
                    <a:cubicBezTo>
                      <a:pt x="21389" y="10945"/>
                      <a:pt x="20742" y="11502"/>
                      <a:pt x="21004" y="12201"/>
                    </a:cubicBezTo>
                    <a:cubicBezTo>
                      <a:pt x="21156" y="12566"/>
                      <a:pt x="21308" y="12870"/>
                      <a:pt x="21551" y="13113"/>
                    </a:cubicBezTo>
                    <a:cubicBezTo>
                      <a:pt x="21734" y="13781"/>
                      <a:pt x="21521" y="14633"/>
                      <a:pt x="21369" y="15210"/>
                    </a:cubicBezTo>
                    <a:cubicBezTo>
                      <a:pt x="21156" y="16152"/>
                      <a:pt x="20944" y="17125"/>
                      <a:pt x="20609" y="17976"/>
                    </a:cubicBezTo>
                    <a:cubicBezTo>
                      <a:pt x="20272" y="18790"/>
                      <a:pt x="19910" y="19604"/>
                      <a:pt x="19018" y="19604"/>
                    </a:cubicBezTo>
                    <a:cubicBezTo>
                      <a:pt x="18944" y="19604"/>
                      <a:pt x="18867" y="19599"/>
                      <a:pt x="18785" y="19587"/>
                    </a:cubicBezTo>
                    <a:cubicBezTo>
                      <a:pt x="18360" y="19496"/>
                      <a:pt x="18026" y="19313"/>
                      <a:pt x="17752" y="19101"/>
                    </a:cubicBezTo>
                    <a:cubicBezTo>
                      <a:pt x="18390" y="18128"/>
                      <a:pt x="18846" y="17095"/>
                      <a:pt x="18937" y="16091"/>
                    </a:cubicBezTo>
                    <a:cubicBezTo>
                      <a:pt x="18937" y="16061"/>
                      <a:pt x="18968" y="16000"/>
                      <a:pt x="18968" y="15940"/>
                    </a:cubicBezTo>
                    <a:cubicBezTo>
                      <a:pt x="19120" y="15453"/>
                      <a:pt x="19272" y="14936"/>
                      <a:pt x="19211" y="14420"/>
                    </a:cubicBezTo>
                    <a:cubicBezTo>
                      <a:pt x="19150" y="14268"/>
                      <a:pt x="19120" y="14116"/>
                      <a:pt x="19089" y="13933"/>
                    </a:cubicBezTo>
                    <a:cubicBezTo>
                      <a:pt x="19120" y="13751"/>
                      <a:pt x="19150" y="13538"/>
                      <a:pt x="19089" y="13356"/>
                    </a:cubicBezTo>
                    <a:cubicBezTo>
                      <a:pt x="19029" y="13174"/>
                      <a:pt x="18937" y="12991"/>
                      <a:pt x="18816" y="12839"/>
                    </a:cubicBezTo>
                    <a:cubicBezTo>
                      <a:pt x="18694" y="12687"/>
                      <a:pt x="18603" y="12474"/>
                      <a:pt x="18451" y="12383"/>
                    </a:cubicBezTo>
                    <a:cubicBezTo>
                      <a:pt x="18390" y="12322"/>
                      <a:pt x="18360" y="12322"/>
                      <a:pt x="18330" y="12322"/>
                    </a:cubicBezTo>
                    <a:cubicBezTo>
                      <a:pt x="18056" y="11958"/>
                      <a:pt x="17691" y="11654"/>
                      <a:pt x="17114" y="11563"/>
                    </a:cubicBezTo>
                    <a:cubicBezTo>
                      <a:pt x="17015" y="11546"/>
                      <a:pt x="16917" y="11538"/>
                      <a:pt x="16823" y="11538"/>
                    </a:cubicBezTo>
                    <a:cubicBezTo>
                      <a:pt x="15726" y="11538"/>
                      <a:pt x="14927" y="12617"/>
                      <a:pt x="14591" y="13569"/>
                    </a:cubicBezTo>
                    <a:cubicBezTo>
                      <a:pt x="14105" y="15180"/>
                      <a:pt x="14378" y="17034"/>
                      <a:pt x="14986" y="18554"/>
                    </a:cubicBezTo>
                    <a:cubicBezTo>
                      <a:pt x="15047" y="18736"/>
                      <a:pt x="15138" y="18888"/>
                      <a:pt x="15229" y="19040"/>
                    </a:cubicBezTo>
                    <a:cubicBezTo>
                      <a:pt x="15047" y="19192"/>
                      <a:pt x="14864" y="19313"/>
                      <a:pt x="14682" y="19435"/>
                    </a:cubicBezTo>
                    <a:cubicBezTo>
                      <a:pt x="14525" y="19512"/>
                      <a:pt x="14380" y="19548"/>
                      <a:pt x="14246" y="19548"/>
                    </a:cubicBezTo>
                    <a:cubicBezTo>
                      <a:pt x="12792" y="19548"/>
                      <a:pt x="12602" y="15368"/>
                      <a:pt x="12463" y="14450"/>
                    </a:cubicBezTo>
                    <a:cubicBezTo>
                      <a:pt x="12281" y="13052"/>
                      <a:pt x="12098" y="11654"/>
                      <a:pt x="11946" y="10225"/>
                    </a:cubicBezTo>
                    <a:cubicBezTo>
                      <a:pt x="11977" y="9891"/>
                      <a:pt x="11977" y="9556"/>
                      <a:pt x="11977" y="9222"/>
                    </a:cubicBezTo>
                    <a:cubicBezTo>
                      <a:pt x="13618" y="9161"/>
                      <a:pt x="15260" y="9009"/>
                      <a:pt x="16719" y="8462"/>
                    </a:cubicBezTo>
                    <a:cubicBezTo>
                      <a:pt x="17934" y="8006"/>
                      <a:pt x="17843" y="6122"/>
                      <a:pt x="16415" y="6091"/>
                    </a:cubicBezTo>
                    <a:cubicBezTo>
                      <a:pt x="14986" y="6091"/>
                      <a:pt x="13497" y="6426"/>
                      <a:pt x="12007" y="6638"/>
                    </a:cubicBezTo>
                    <a:cubicBezTo>
                      <a:pt x="12007" y="4693"/>
                      <a:pt x="11855" y="2778"/>
                      <a:pt x="11582" y="863"/>
                    </a:cubicBezTo>
                    <a:cubicBezTo>
                      <a:pt x="11582" y="772"/>
                      <a:pt x="11582" y="711"/>
                      <a:pt x="11551" y="620"/>
                    </a:cubicBezTo>
                    <a:cubicBezTo>
                      <a:pt x="11485" y="194"/>
                      <a:pt x="11149" y="1"/>
                      <a:pt x="107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547;p47">
                <a:extLst>
                  <a:ext uri="{FF2B5EF4-FFF2-40B4-BE49-F238E27FC236}">
                    <a16:creationId xmlns:a16="http://schemas.microsoft.com/office/drawing/2014/main" id="{17FA0450-F7FC-41A4-ACBE-EF118233430C}"/>
                  </a:ext>
                </a:extLst>
              </p:cNvPr>
              <p:cNvSpPr/>
              <p:nvPr/>
            </p:nvSpPr>
            <p:spPr>
              <a:xfrm>
                <a:off x="-413700" y="2626000"/>
                <a:ext cx="401500" cy="619275"/>
              </a:xfrm>
              <a:custGeom>
                <a:avLst/>
                <a:gdLst/>
                <a:ahLst/>
                <a:cxnLst/>
                <a:rect l="l" t="t" r="r" b="b"/>
                <a:pathLst>
                  <a:path w="16060" h="24771" extrusionOk="0">
                    <a:moveTo>
                      <a:pt x="4582" y="18930"/>
                    </a:moveTo>
                    <a:cubicBezTo>
                      <a:pt x="4880" y="18930"/>
                      <a:pt x="5297" y="19162"/>
                      <a:pt x="5745" y="19394"/>
                    </a:cubicBezTo>
                    <a:cubicBezTo>
                      <a:pt x="6383" y="19728"/>
                      <a:pt x="6991" y="20154"/>
                      <a:pt x="7569" y="20579"/>
                    </a:cubicBezTo>
                    <a:cubicBezTo>
                      <a:pt x="7152" y="21456"/>
                      <a:pt x="6514" y="22254"/>
                      <a:pt x="5780" y="22254"/>
                    </a:cubicBezTo>
                    <a:cubicBezTo>
                      <a:pt x="5496" y="22254"/>
                      <a:pt x="5199" y="22135"/>
                      <a:pt x="4894" y="21856"/>
                    </a:cubicBezTo>
                    <a:cubicBezTo>
                      <a:pt x="4407" y="21400"/>
                      <a:pt x="4164" y="20458"/>
                      <a:pt x="4134" y="19789"/>
                    </a:cubicBezTo>
                    <a:cubicBezTo>
                      <a:pt x="4119" y="19147"/>
                      <a:pt x="4295" y="18930"/>
                      <a:pt x="4582" y="18930"/>
                    </a:cubicBezTo>
                    <a:close/>
                    <a:moveTo>
                      <a:pt x="9805" y="0"/>
                    </a:moveTo>
                    <a:cubicBezTo>
                      <a:pt x="9607" y="0"/>
                      <a:pt x="9409" y="141"/>
                      <a:pt x="9392" y="396"/>
                    </a:cubicBezTo>
                    <a:cubicBezTo>
                      <a:pt x="9058" y="4561"/>
                      <a:pt x="9240" y="8755"/>
                      <a:pt x="8936" y="12919"/>
                    </a:cubicBezTo>
                    <a:cubicBezTo>
                      <a:pt x="8815" y="14652"/>
                      <a:pt x="8663" y="16385"/>
                      <a:pt x="8359" y="18056"/>
                    </a:cubicBezTo>
                    <a:cubicBezTo>
                      <a:pt x="7123" y="17186"/>
                      <a:pt x="5629" y="16367"/>
                      <a:pt x="4306" y="16367"/>
                    </a:cubicBezTo>
                    <a:cubicBezTo>
                      <a:pt x="4197" y="16367"/>
                      <a:pt x="4089" y="16373"/>
                      <a:pt x="3982" y="16385"/>
                    </a:cubicBezTo>
                    <a:cubicBezTo>
                      <a:pt x="0" y="16840"/>
                      <a:pt x="1550" y="23649"/>
                      <a:pt x="4468" y="24591"/>
                    </a:cubicBezTo>
                    <a:cubicBezTo>
                      <a:pt x="4848" y="24714"/>
                      <a:pt x="5237" y="24771"/>
                      <a:pt x="5624" y="24771"/>
                    </a:cubicBezTo>
                    <a:cubicBezTo>
                      <a:pt x="7062" y="24771"/>
                      <a:pt x="8482" y="23985"/>
                      <a:pt x="9392" y="22859"/>
                    </a:cubicBezTo>
                    <a:cubicBezTo>
                      <a:pt x="9514" y="22646"/>
                      <a:pt x="9636" y="22464"/>
                      <a:pt x="9788" y="22251"/>
                    </a:cubicBezTo>
                    <a:cubicBezTo>
                      <a:pt x="9848" y="22281"/>
                      <a:pt x="9909" y="22312"/>
                      <a:pt x="9939" y="22342"/>
                    </a:cubicBezTo>
                    <a:cubicBezTo>
                      <a:pt x="10580" y="22748"/>
                      <a:pt x="11250" y="22928"/>
                      <a:pt x="11902" y="22928"/>
                    </a:cubicBezTo>
                    <a:cubicBezTo>
                      <a:pt x="14035" y="22928"/>
                      <a:pt x="15972" y="20992"/>
                      <a:pt x="16019" y="18664"/>
                    </a:cubicBezTo>
                    <a:cubicBezTo>
                      <a:pt x="16059" y="18318"/>
                      <a:pt x="15759" y="18081"/>
                      <a:pt x="15447" y="18081"/>
                    </a:cubicBezTo>
                    <a:cubicBezTo>
                      <a:pt x="15293" y="18081"/>
                      <a:pt x="15136" y="18139"/>
                      <a:pt x="15016" y="18269"/>
                    </a:cubicBezTo>
                    <a:cubicBezTo>
                      <a:pt x="14286" y="18938"/>
                      <a:pt x="13587" y="20002"/>
                      <a:pt x="12645" y="20366"/>
                    </a:cubicBezTo>
                    <a:cubicBezTo>
                      <a:pt x="12448" y="20448"/>
                      <a:pt x="12261" y="20484"/>
                      <a:pt x="12081" y="20484"/>
                    </a:cubicBezTo>
                    <a:cubicBezTo>
                      <a:pt x="11592" y="20484"/>
                      <a:pt x="11160" y="20221"/>
                      <a:pt x="10760" y="19910"/>
                    </a:cubicBezTo>
                    <a:cubicBezTo>
                      <a:pt x="11064" y="18755"/>
                      <a:pt x="11155" y="17479"/>
                      <a:pt x="11277" y="16324"/>
                    </a:cubicBezTo>
                    <a:cubicBezTo>
                      <a:pt x="11885" y="11065"/>
                      <a:pt x="12006" y="5290"/>
                      <a:pt x="10183" y="275"/>
                    </a:cubicBezTo>
                    <a:cubicBezTo>
                      <a:pt x="10116" y="88"/>
                      <a:pt x="9960" y="0"/>
                      <a:pt x="98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548;p47">
                <a:extLst>
                  <a:ext uri="{FF2B5EF4-FFF2-40B4-BE49-F238E27FC236}">
                    <a16:creationId xmlns:a16="http://schemas.microsoft.com/office/drawing/2014/main" id="{0ACA9A91-C601-4AFD-AF2A-2729D1051F34}"/>
                  </a:ext>
                </a:extLst>
              </p:cNvPr>
              <p:cNvSpPr/>
              <p:nvPr/>
            </p:nvSpPr>
            <p:spPr>
              <a:xfrm>
                <a:off x="-51050" y="2703250"/>
                <a:ext cx="315200" cy="482075"/>
              </a:xfrm>
              <a:custGeom>
                <a:avLst/>
                <a:gdLst/>
                <a:ahLst/>
                <a:cxnLst/>
                <a:rect l="l" t="t" r="r" b="b"/>
                <a:pathLst>
                  <a:path w="12608" h="19283" extrusionOk="0">
                    <a:moveTo>
                      <a:pt x="9660" y="0"/>
                    </a:moveTo>
                    <a:cubicBezTo>
                      <a:pt x="8963" y="0"/>
                      <a:pt x="8238" y="314"/>
                      <a:pt x="7653" y="802"/>
                    </a:cubicBezTo>
                    <a:cubicBezTo>
                      <a:pt x="7045" y="1349"/>
                      <a:pt x="6619" y="1987"/>
                      <a:pt x="6315" y="2717"/>
                    </a:cubicBezTo>
                    <a:cubicBezTo>
                      <a:pt x="5099" y="3629"/>
                      <a:pt x="5403" y="6608"/>
                      <a:pt x="4704" y="7763"/>
                    </a:cubicBezTo>
                    <a:cubicBezTo>
                      <a:pt x="4554" y="7972"/>
                      <a:pt x="3933" y="8949"/>
                      <a:pt x="3595" y="8949"/>
                    </a:cubicBezTo>
                    <a:cubicBezTo>
                      <a:pt x="3590" y="8949"/>
                      <a:pt x="3585" y="8948"/>
                      <a:pt x="3580" y="8948"/>
                    </a:cubicBezTo>
                    <a:cubicBezTo>
                      <a:pt x="3093" y="8857"/>
                      <a:pt x="3002" y="7155"/>
                      <a:pt x="2972" y="6881"/>
                    </a:cubicBezTo>
                    <a:cubicBezTo>
                      <a:pt x="2850" y="5665"/>
                      <a:pt x="2789" y="4176"/>
                      <a:pt x="2060" y="3173"/>
                    </a:cubicBezTo>
                    <a:cubicBezTo>
                      <a:pt x="1964" y="3014"/>
                      <a:pt x="1794" y="2922"/>
                      <a:pt x="1623" y="2922"/>
                    </a:cubicBezTo>
                    <a:cubicBezTo>
                      <a:pt x="1467" y="2922"/>
                      <a:pt x="1310" y="2999"/>
                      <a:pt x="1209" y="3173"/>
                    </a:cubicBezTo>
                    <a:cubicBezTo>
                      <a:pt x="1" y="5235"/>
                      <a:pt x="49" y="11581"/>
                      <a:pt x="3458" y="11581"/>
                    </a:cubicBezTo>
                    <a:cubicBezTo>
                      <a:pt x="3566" y="11581"/>
                      <a:pt x="3678" y="11575"/>
                      <a:pt x="3792" y="11562"/>
                    </a:cubicBezTo>
                    <a:cubicBezTo>
                      <a:pt x="4643" y="11440"/>
                      <a:pt x="5434" y="10954"/>
                      <a:pt x="6042" y="10255"/>
                    </a:cubicBezTo>
                    <a:cubicBezTo>
                      <a:pt x="6133" y="11076"/>
                      <a:pt x="6194" y="11896"/>
                      <a:pt x="6285" y="12687"/>
                    </a:cubicBezTo>
                    <a:cubicBezTo>
                      <a:pt x="6346" y="13842"/>
                      <a:pt x="6467" y="14966"/>
                      <a:pt x="6528" y="16121"/>
                    </a:cubicBezTo>
                    <a:cubicBezTo>
                      <a:pt x="6619" y="17216"/>
                      <a:pt x="6650" y="18127"/>
                      <a:pt x="7440" y="18979"/>
                    </a:cubicBezTo>
                    <a:cubicBezTo>
                      <a:pt x="7649" y="19188"/>
                      <a:pt x="7904" y="19283"/>
                      <a:pt x="8154" y="19283"/>
                    </a:cubicBezTo>
                    <a:cubicBezTo>
                      <a:pt x="8522" y="19283"/>
                      <a:pt x="8882" y="19079"/>
                      <a:pt x="9081" y="18735"/>
                    </a:cubicBezTo>
                    <a:cubicBezTo>
                      <a:pt x="9993" y="17459"/>
                      <a:pt x="9416" y="15513"/>
                      <a:pt x="9324" y="14024"/>
                    </a:cubicBezTo>
                    <a:cubicBezTo>
                      <a:pt x="9172" y="12352"/>
                      <a:pt x="9051" y="10711"/>
                      <a:pt x="8899" y="9039"/>
                    </a:cubicBezTo>
                    <a:cubicBezTo>
                      <a:pt x="8899" y="8826"/>
                      <a:pt x="8868" y="8583"/>
                      <a:pt x="8808" y="8370"/>
                    </a:cubicBezTo>
                    <a:lnTo>
                      <a:pt x="8808" y="8370"/>
                    </a:lnTo>
                    <a:cubicBezTo>
                      <a:pt x="9026" y="8398"/>
                      <a:pt x="9247" y="8411"/>
                      <a:pt x="9466" y="8411"/>
                    </a:cubicBezTo>
                    <a:cubicBezTo>
                      <a:pt x="10222" y="8411"/>
                      <a:pt x="10968" y="8251"/>
                      <a:pt x="11604" y="7945"/>
                    </a:cubicBezTo>
                    <a:cubicBezTo>
                      <a:pt x="12607" y="7459"/>
                      <a:pt x="12121" y="6000"/>
                      <a:pt x="11178" y="6000"/>
                    </a:cubicBezTo>
                    <a:cubicBezTo>
                      <a:pt x="10540" y="6000"/>
                      <a:pt x="9932" y="6121"/>
                      <a:pt x="9264" y="6212"/>
                    </a:cubicBezTo>
                    <a:cubicBezTo>
                      <a:pt x="9081" y="6243"/>
                      <a:pt x="8899" y="6243"/>
                      <a:pt x="8716" y="6273"/>
                    </a:cubicBezTo>
                    <a:cubicBezTo>
                      <a:pt x="8656" y="5604"/>
                      <a:pt x="8656" y="4875"/>
                      <a:pt x="8747" y="4237"/>
                    </a:cubicBezTo>
                    <a:cubicBezTo>
                      <a:pt x="8929" y="2899"/>
                      <a:pt x="10084" y="1987"/>
                      <a:pt x="11209" y="1410"/>
                    </a:cubicBezTo>
                    <a:cubicBezTo>
                      <a:pt x="11452" y="1288"/>
                      <a:pt x="11452" y="984"/>
                      <a:pt x="11300" y="802"/>
                    </a:cubicBezTo>
                    <a:cubicBezTo>
                      <a:pt x="10848" y="237"/>
                      <a:pt x="10264" y="0"/>
                      <a:pt x="96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549;p47">
                <a:extLst>
                  <a:ext uri="{FF2B5EF4-FFF2-40B4-BE49-F238E27FC236}">
                    <a16:creationId xmlns:a16="http://schemas.microsoft.com/office/drawing/2014/main" id="{8AC06C32-4058-413F-9513-0CA554803181}"/>
                  </a:ext>
                </a:extLst>
              </p:cNvPr>
              <p:cNvSpPr/>
              <p:nvPr/>
            </p:nvSpPr>
            <p:spPr>
              <a:xfrm>
                <a:off x="252725" y="2730875"/>
                <a:ext cx="193875" cy="235200"/>
              </a:xfrm>
              <a:custGeom>
                <a:avLst/>
                <a:gdLst/>
                <a:ahLst/>
                <a:cxnLst/>
                <a:rect l="l" t="t" r="r" b="b"/>
                <a:pathLst>
                  <a:path w="7755" h="9408" extrusionOk="0">
                    <a:moveTo>
                      <a:pt x="3485" y="1812"/>
                    </a:moveTo>
                    <a:cubicBezTo>
                      <a:pt x="4443" y="1812"/>
                      <a:pt x="3856" y="3263"/>
                      <a:pt x="3496" y="3679"/>
                    </a:cubicBezTo>
                    <a:cubicBezTo>
                      <a:pt x="3161" y="4074"/>
                      <a:pt x="2797" y="4560"/>
                      <a:pt x="2371" y="4895"/>
                    </a:cubicBezTo>
                    <a:cubicBezTo>
                      <a:pt x="2341" y="4895"/>
                      <a:pt x="2280" y="4955"/>
                      <a:pt x="2280" y="4986"/>
                    </a:cubicBezTo>
                    <a:cubicBezTo>
                      <a:pt x="2219" y="3922"/>
                      <a:pt x="2341" y="2068"/>
                      <a:pt x="3161" y="1855"/>
                    </a:cubicBezTo>
                    <a:cubicBezTo>
                      <a:pt x="3285" y="1825"/>
                      <a:pt x="3392" y="1812"/>
                      <a:pt x="3485" y="1812"/>
                    </a:cubicBezTo>
                    <a:close/>
                    <a:moveTo>
                      <a:pt x="3404" y="0"/>
                    </a:moveTo>
                    <a:cubicBezTo>
                      <a:pt x="2172" y="0"/>
                      <a:pt x="968" y="1072"/>
                      <a:pt x="608" y="2433"/>
                    </a:cubicBezTo>
                    <a:cubicBezTo>
                      <a:pt x="0" y="4773"/>
                      <a:pt x="122" y="7600"/>
                      <a:pt x="2493" y="8937"/>
                    </a:cubicBezTo>
                    <a:cubicBezTo>
                      <a:pt x="3008" y="9227"/>
                      <a:pt x="3832" y="9407"/>
                      <a:pt x="4666" y="9407"/>
                    </a:cubicBezTo>
                    <a:cubicBezTo>
                      <a:pt x="6192" y="9407"/>
                      <a:pt x="7754" y="8805"/>
                      <a:pt x="7538" y="7174"/>
                    </a:cubicBezTo>
                    <a:cubicBezTo>
                      <a:pt x="7508" y="6992"/>
                      <a:pt x="7295" y="6810"/>
                      <a:pt x="7113" y="6779"/>
                    </a:cubicBezTo>
                    <a:cubicBezTo>
                      <a:pt x="6997" y="6752"/>
                      <a:pt x="6885" y="6740"/>
                      <a:pt x="6775" y="6740"/>
                    </a:cubicBezTo>
                    <a:cubicBezTo>
                      <a:pt x="6027" y="6740"/>
                      <a:pt x="5420" y="7296"/>
                      <a:pt x="4651" y="7296"/>
                    </a:cubicBezTo>
                    <a:cubicBezTo>
                      <a:pt x="4630" y="7296"/>
                      <a:pt x="4610" y="7297"/>
                      <a:pt x="4589" y="7297"/>
                    </a:cubicBezTo>
                    <a:cubicBezTo>
                      <a:pt x="3551" y="7297"/>
                      <a:pt x="2639" y="6546"/>
                      <a:pt x="2371" y="5533"/>
                    </a:cubicBezTo>
                    <a:lnTo>
                      <a:pt x="2371" y="5533"/>
                    </a:lnTo>
                    <a:cubicBezTo>
                      <a:pt x="2466" y="5628"/>
                      <a:pt x="2598" y="5704"/>
                      <a:pt x="2724" y="5704"/>
                    </a:cubicBezTo>
                    <a:cubicBezTo>
                      <a:pt x="2759" y="5704"/>
                      <a:pt x="2794" y="5698"/>
                      <a:pt x="2827" y="5685"/>
                    </a:cubicBezTo>
                    <a:cubicBezTo>
                      <a:pt x="4772" y="5168"/>
                      <a:pt x="6748" y="3010"/>
                      <a:pt x="5228" y="974"/>
                    </a:cubicBezTo>
                    <a:cubicBezTo>
                      <a:pt x="4688" y="288"/>
                      <a:pt x="4042" y="0"/>
                      <a:pt x="34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550;p47">
                <a:extLst>
                  <a:ext uri="{FF2B5EF4-FFF2-40B4-BE49-F238E27FC236}">
                    <a16:creationId xmlns:a16="http://schemas.microsoft.com/office/drawing/2014/main" id="{848E1C6D-CBC3-4A0F-B695-90F57EDF38F7}"/>
                  </a:ext>
                </a:extLst>
              </p:cNvPr>
              <p:cNvSpPr/>
              <p:nvPr/>
            </p:nvSpPr>
            <p:spPr>
              <a:xfrm>
                <a:off x="-61125" y="2651925"/>
                <a:ext cx="78300" cy="82025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281" extrusionOk="0">
                    <a:moveTo>
                      <a:pt x="1627" y="0"/>
                    </a:moveTo>
                    <a:cubicBezTo>
                      <a:pt x="1489" y="0"/>
                      <a:pt x="1351" y="19"/>
                      <a:pt x="1217" y="59"/>
                    </a:cubicBezTo>
                    <a:cubicBezTo>
                      <a:pt x="821" y="119"/>
                      <a:pt x="457" y="393"/>
                      <a:pt x="244" y="758"/>
                    </a:cubicBezTo>
                    <a:cubicBezTo>
                      <a:pt x="31" y="1214"/>
                      <a:pt x="1" y="1761"/>
                      <a:pt x="244" y="2247"/>
                    </a:cubicBezTo>
                    <a:cubicBezTo>
                      <a:pt x="305" y="2338"/>
                      <a:pt x="335" y="2369"/>
                      <a:pt x="365" y="2399"/>
                    </a:cubicBezTo>
                    <a:cubicBezTo>
                      <a:pt x="457" y="2429"/>
                      <a:pt x="457" y="2521"/>
                      <a:pt x="487" y="2581"/>
                    </a:cubicBezTo>
                    <a:cubicBezTo>
                      <a:pt x="548" y="2673"/>
                      <a:pt x="639" y="2794"/>
                      <a:pt x="700" y="2855"/>
                    </a:cubicBezTo>
                    <a:cubicBezTo>
                      <a:pt x="821" y="3007"/>
                      <a:pt x="973" y="3098"/>
                      <a:pt x="1156" y="3159"/>
                    </a:cubicBezTo>
                    <a:cubicBezTo>
                      <a:pt x="1338" y="3240"/>
                      <a:pt x="1548" y="3281"/>
                      <a:pt x="1757" y="3281"/>
                    </a:cubicBezTo>
                    <a:cubicBezTo>
                      <a:pt x="1862" y="3281"/>
                      <a:pt x="1966" y="3270"/>
                      <a:pt x="2068" y="3250"/>
                    </a:cubicBezTo>
                    <a:cubicBezTo>
                      <a:pt x="2311" y="3159"/>
                      <a:pt x="2524" y="3037"/>
                      <a:pt x="2676" y="2855"/>
                    </a:cubicBezTo>
                    <a:cubicBezTo>
                      <a:pt x="2888" y="2673"/>
                      <a:pt x="3040" y="2369"/>
                      <a:pt x="3071" y="2065"/>
                    </a:cubicBezTo>
                    <a:cubicBezTo>
                      <a:pt x="3101" y="1913"/>
                      <a:pt x="3131" y="1791"/>
                      <a:pt x="3131" y="1578"/>
                    </a:cubicBezTo>
                    <a:cubicBezTo>
                      <a:pt x="3131" y="1153"/>
                      <a:pt x="2979" y="697"/>
                      <a:pt x="2676" y="423"/>
                    </a:cubicBezTo>
                    <a:cubicBezTo>
                      <a:pt x="2406" y="153"/>
                      <a:pt x="2019" y="0"/>
                      <a:pt x="16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8" name="Google Shape;1079;p56">
            <a:extLst>
              <a:ext uri="{FF2B5EF4-FFF2-40B4-BE49-F238E27FC236}">
                <a16:creationId xmlns:a16="http://schemas.microsoft.com/office/drawing/2014/main" id="{8F72F4DF-ECA0-40F1-8150-A9A0F0FC4EF1}"/>
              </a:ext>
            </a:extLst>
          </p:cNvPr>
          <p:cNvSpPr/>
          <p:nvPr/>
        </p:nvSpPr>
        <p:spPr>
          <a:xfrm rot="-3600098">
            <a:off x="1192600" y="3232067"/>
            <a:ext cx="545600" cy="377851"/>
          </a:xfrm>
          <a:custGeom>
            <a:avLst/>
            <a:gdLst/>
            <a:ahLst/>
            <a:cxnLst/>
            <a:rect l="l" t="t" r="r" b="b"/>
            <a:pathLst>
              <a:path w="8481" h="5632" extrusionOk="0">
                <a:moveTo>
                  <a:pt x="1496" y="1"/>
                </a:moveTo>
                <a:cubicBezTo>
                  <a:pt x="993" y="1"/>
                  <a:pt x="491" y="53"/>
                  <a:pt x="0" y="160"/>
                </a:cubicBezTo>
                <a:cubicBezTo>
                  <a:pt x="304" y="1315"/>
                  <a:pt x="1125" y="2379"/>
                  <a:pt x="2189" y="3048"/>
                </a:cubicBezTo>
                <a:cubicBezTo>
                  <a:pt x="3617" y="3899"/>
                  <a:pt x="5411" y="3960"/>
                  <a:pt x="6991" y="4476"/>
                </a:cubicBezTo>
                <a:cubicBezTo>
                  <a:pt x="7599" y="4659"/>
                  <a:pt x="8268" y="5024"/>
                  <a:pt x="8480" y="5631"/>
                </a:cubicBezTo>
                <a:cubicBezTo>
                  <a:pt x="8480" y="5084"/>
                  <a:pt x="8450" y="4659"/>
                  <a:pt x="8298" y="4264"/>
                </a:cubicBezTo>
                <a:cubicBezTo>
                  <a:pt x="8146" y="3808"/>
                  <a:pt x="7751" y="3291"/>
                  <a:pt x="7447" y="2926"/>
                </a:cubicBezTo>
                <a:cubicBezTo>
                  <a:pt x="6748" y="2075"/>
                  <a:pt x="5897" y="1376"/>
                  <a:pt x="4985" y="859"/>
                </a:cubicBezTo>
                <a:cubicBezTo>
                  <a:pt x="3912" y="301"/>
                  <a:pt x="2702" y="1"/>
                  <a:pt x="1496" y="1"/>
                </a:cubicBezTo>
                <a:close/>
              </a:path>
            </a:pathLst>
          </a:custGeom>
          <a:solidFill>
            <a:schemeClr val="accen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079;p56">
            <a:extLst>
              <a:ext uri="{FF2B5EF4-FFF2-40B4-BE49-F238E27FC236}">
                <a16:creationId xmlns:a16="http://schemas.microsoft.com/office/drawing/2014/main" id="{9C593EC2-218E-4019-A598-6E4575BF30C2}"/>
              </a:ext>
            </a:extLst>
          </p:cNvPr>
          <p:cNvSpPr/>
          <p:nvPr/>
        </p:nvSpPr>
        <p:spPr>
          <a:xfrm rot="-3600098">
            <a:off x="1994440" y="3232066"/>
            <a:ext cx="545600" cy="377851"/>
          </a:xfrm>
          <a:custGeom>
            <a:avLst/>
            <a:gdLst/>
            <a:ahLst/>
            <a:cxnLst/>
            <a:rect l="l" t="t" r="r" b="b"/>
            <a:pathLst>
              <a:path w="8481" h="5632" extrusionOk="0">
                <a:moveTo>
                  <a:pt x="1496" y="1"/>
                </a:moveTo>
                <a:cubicBezTo>
                  <a:pt x="993" y="1"/>
                  <a:pt x="491" y="53"/>
                  <a:pt x="0" y="160"/>
                </a:cubicBezTo>
                <a:cubicBezTo>
                  <a:pt x="304" y="1315"/>
                  <a:pt x="1125" y="2379"/>
                  <a:pt x="2189" y="3048"/>
                </a:cubicBezTo>
                <a:cubicBezTo>
                  <a:pt x="3617" y="3899"/>
                  <a:pt x="5411" y="3960"/>
                  <a:pt x="6991" y="4476"/>
                </a:cubicBezTo>
                <a:cubicBezTo>
                  <a:pt x="7599" y="4659"/>
                  <a:pt x="8268" y="5024"/>
                  <a:pt x="8480" y="5631"/>
                </a:cubicBezTo>
                <a:cubicBezTo>
                  <a:pt x="8480" y="5084"/>
                  <a:pt x="8450" y="4659"/>
                  <a:pt x="8298" y="4264"/>
                </a:cubicBezTo>
                <a:cubicBezTo>
                  <a:pt x="8146" y="3808"/>
                  <a:pt x="7751" y="3291"/>
                  <a:pt x="7447" y="2926"/>
                </a:cubicBezTo>
                <a:cubicBezTo>
                  <a:pt x="6748" y="2075"/>
                  <a:pt x="5897" y="1376"/>
                  <a:pt x="4985" y="859"/>
                </a:cubicBezTo>
                <a:cubicBezTo>
                  <a:pt x="3912" y="301"/>
                  <a:pt x="2702" y="1"/>
                  <a:pt x="1496" y="1"/>
                </a:cubicBezTo>
                <a:close/>
              </a:path>
            </a:pathLst>
          </a:custGeom>
          <a:solidFill>
            <a:schemeClr val="accen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63"/>
          <p:cNvSpPr txBox="1">
            <a:spLocks noGrp="1"/>
          </p:cNvSpPr>
          <p:nvPr>
            <p:ph type="title"/>
          </p:nvPr>
        </p:nvSpPr>
        <p:spPr>
          <a:xfrm>
            <a:off x="2466782" y="300101"/>
            <a:ext cx="6450678" cy="3515400"/>
          </a:xfrm>
          <a:prstGeom prst="rect">
            <a:avLst/>
          </a:prstGeom>
        </p:spPr>
        <p:txBody>
          <a:bodyPr spcFirstLastPara="1" wrap="square" lIns="274300" tIns="22860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800" dirty="0"/>
              <a:t>E-commerce</a:t>
            </a:r>
            <a:endParaRPr sz="8800" dirty="0"/>
          </a:p>
        </p:txBody>
      </p:sp>
      <p:grpSp>
        <p:nvGrpSpPr>
          <p:cNvPr id="1521" name="Google Shape;1521;p63"/>
          <p:cNvGrpSpPr/>
          <p:nvPr/>
        </p:nvGrpSpPr>
        <p:grpSpPr>
          <a:xfrm>
            <a:off x="226540" y="597806"/>
            <a:ext cx="2519088" cy="2664129"/>
            <a:chOff x="11014150" y="11182025"/>
            <a:chExt cx="1897475" cy="2006725"/>
          </a:xfrm>
        </p:grpSpPr>
        <p:grpSp>
          <p:nvGrpSpPr>
            <p:cNvPr id="1522" name="Google Shape;1522;p63"/>
            <p:cNvGrpSpPr/>
            <p:nvPr/>
          </p:nvGrpSpPr>
          <p:grpSpPr>
            <a:xfrm>
              <a:off x="11014150" y="11511125"/>
              <a:ext cx="416450" cy="529225"/>
              <a:chOff x="11014150" y="11511125"/>
              <a:chExt cx="416450" cy="529225"/>
            </a:xfrm>
          </p:grpSpPr>
          <p:sp>
            <p:nvSpPr>
              <p:cNvPr id="1524" name="Google Shape;1524;p63"/>
              <p:cNvSpPr/>
              <p:nvPr/>
            </p:nvSpPr>
            <p:spPr>
              <a:xfrm>
                <a:off x="11014150" y="11810575"/>
                <a:ext cx="295625" cy="229775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9191" extrusionOk="0">
                    <a:moveTo>
                      <a:pt x="3654" y="1"/>
                    </a:moveTo>
                    <a:cubicBezTo>
                      <a:pt x="2425" y="1"/>
                      <a:pt x="1240" y="701"/>
                      <a:pt x="639" y="1851"/>
                    </a:cubicBezTo>
                    <a:cubicBezTo>
                      <a:pt x="0" y="3098"/>
                      <a:pt x="244" y="4617"/>
                      <a:pt x="1247" y="5681"/>
                    </a:cubicBezTo>
                    <a:cubicBezTo>
                      <a:pt x="1794" y="6259"/>
                      <a:pt x="2402" y="6593"/>
                      <a:pt x="2827" y="6836"/>
                    </a:cubicBezTo>
                    <a:lnTo>
                      <a:pt x="2979" y="6927"/>
                    </a:lnTo>
                    <a:lnTo>
                      <a:pt x="5137" y="8143"/>
                    </a:lnTo>
                    <a:cubicBezTo>
                      <a:pt x="5229" y="8174"/>
                      <a:pt x="5320" y="8265"/>
                      <a:pt x="5411" y="8295"/>
                    </a:cubicBezTo>
                    <a:cubicBezTo>
                      <a:pt x="5715" y="8508"/>
                      <a:pt x="6049" y="8690"/>
                      <a:pt x="6475" y="8873"/>
                    </a:cubicBezTo>
                    <a:cubicBezTo>
                      <a:pt x="6688" y="8994"/>
                      <a:pt x="6961" y="9055"/>
                      <a:pt x="7235" y="9116"/>
                    </a:cubicBezTo>
                    <a:cubicBezTo>
                      <a:pt x="7480" y="9166"/>
                      <a:pt x="7725" y="9190"/>
                      <a:pt x="7965" y="9190"/>
                    </a:cubicBezTo>
                    <a:cubicBezTo>
                      <a:pt x="9328" y="9190"/>
                      <a:pt x="10552" y="8411"/>
                      <a:pt x="11095" y="7171"/>
                    </a:cubicBezTo>
                    <a:cubicBezTo>
                      <a:pt x="11824" y="5529"/>
                      <a:pt x="11308" y="3705"/>
                      <a:pt x="9788" y="2733"/>
                    </a:cubicBezTo>
                    <a:cubicBezTo>
                      <a:pt x="9393" y="2490"/>
                      <a:pt x="9058" y="2307"/>
                      <a:pt x="8754" y="2155"/>
                    </a:cubicBezTo>
                    <a:cubicBezTo>
                      <a:pt x="8663" y="2125"/>
                      <a:pt x="8572" y="2064"/>
                      <a:pt x="8481" y="2003"/>
                    </a:cubicBezTo>
                    <a:lnTo>
                      <a:pt x="6110" y="757"/>
                    </a:lnTo>
                    <a:cubicBezTo>
                      <a:pt x="5715" y="514"/>
                      <a:pt x="5107" y="210"/>
                      <a:pt x="4347" y="58"/>
                    </a:cubicBezTo>
                    <a:lnTo>
                      <a:pt x="4256" y="58"/>
                    </a:lnTo>
                    <a:cubicBezTo>
                      <a:pt x="4056" y="20"/>
                      <a:pt x="3854" y="1"/>
                      <a:pt x="3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63"/>
              <p:cNvSpPr/>
              <p:nvPr/>
            </p:nvSpPr>
            <p:spPr>
              <a:xfrm>
                <a:off x="11107625" y="11511125"/>
                <a:ext cx="322975" cy="287750"/>
              </a:xfrm>
              <a:custGeom>
                <a:avLst/>
                <a:gdLst/>
                <a:ahLst/>
                <a:cxnLst/>
                <a:rect l="l" t="t" r="r" b="b"/>
                <a:pathLst>
                  <a:path w="12919" h="11510" extrusionOk="0">
                    <a:moveTo>
                      <a:pt x="3612" y="1"/>
                    </a:moveTo>
                    <a:cubicBezTo>
                      <a:pt x="2517" y="1"/>
                      <a:pt x="1456" y="508"/>
                      <a:pt x="821" y="1398"/>
                    </a:cubicBezTo>
                    <a:cubicBezTo>
                      <a:pt x="61" y="2492"/>
                      <a:pt x="0" y="3860"/>
                      <a:pt x="669" y="5045"/>
                    </a:cubicBezTo>
                    <a:cubicBezTo>
                      <a:pt x="1125" y="5926"/>
                      <a:pt x="1854" y="6534"/>
                      <a:pt x="2371" y="6990"/>
                    </a:cubicBezTo>
                    <a:lnTo>
                      <a:pt x="3860" y="8267"/>
                    </a:lnTo>
                    <a:cubicBezTo>
                      <a:pt x="4134" y="8510"/>
                      <a:pt x="4377" y="8723"/>
                      <a:pt x="4620" y="8936"/>
                    </a:cubicBezTo>
                    <a:cubicBezTo>
                      <a:pt x="5319" y="9544"/>
                      <a:pt x="5988" y="10151"/>
                      <a:pt x="6718" y="10699"/>
                    </a:cubicBezTo>
                    <a:cubicBezTo>
                      <a:pt x="7174" y="11063"/>
                      <a:pt x="7690" y="11306"/>
                      <a:pt x="8268" y="11428"/>
                    </a:cubicBezTo>
                    <a:cubicBezTo>
                      <a:pt x="8518" y="11483"/>
                      <a:pt x="8767" y="11510"/>
                      <a:pt x="9013" y="11510"/>
                    </a:cubicBezTo>
                    <a:cubicBezTo>
                      <a:pt x="9989" y="11510"/>
                      <a:pt x="10907" y="11087"/>
                      <a:pt x="11611" y="10334"/>
                    </a:cubicBezTo>
                    <a:cubicBezTo>
                      <a:pt x="12918" y="8875"/>
                      <a:pt x="12766" y="6686"/>
                      <a:pt x="11338" y="5379"/>
                    </a:cubicBezTo>
                    <a:cubicBezTo>
                      <a:pt x="10669" y="4741"/>
                      <a:pt x="9940" y="4164"/>
                      <a:pt x="9271" y="3616"/>
                    </a:cubicBezTo>
                    <a:cubicBezTo>
                      <a:pt x="8997" y="3373"/>
                      <a:pt x="8724" y="3191"/>
                      <a:pt x="8511" y="2948"/>
                    </a:cubicBezTo>
                    <a:cubicBezTo>
                      <a:pt x="8511" y="2948"/>
                      <a:pt x="7447" y="2036"/>
                      <a:pt x="7143" y="1793"/>
                    </a:cubicBezTo>
                    <a:cubicBezTo>
                      <a:pt x="6900" y="1580"/>
                      <a:pt x="6657" y="1398"/>
                      <a:pt x="6444" y="1246"/>
                    </a:cubicBezTo>
                    <a:lnTo>
                      <a:pt x="6262" y="1094"/>
                    </a:lnTo>
                    <a:cubicBezTo>
                      <a:pt x="5958" y="881"/>
                      <a:pt x="5502" y="486"/>
                      <a:pt x="4863" y="273"/>
                    </a:cubicBezTo>
                    <a:cubicBezTo>
                      <a:pt x="4651" y="182"/>
                      <a:pt x="4468" y="91"/>
                      <a:pt x="4256" y="60"/>
                    </a:cubicBezTo>
                    <a:cubicBezTo>
                      <a:pt x="4042" y="20"/>
                      <a:pt x="3826" y="1"/>
                      <a:pt x="36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6" name="Google Shape;1526;p63"/>
            <p:cNvGrpSpPr/>
            <p:nvPr/>
          </p:nvGrpSpPr>
          <p:grpSpPr>
            <a:xfrm>
              <a:off x="11076450" y="11182025"/>
              <a:ext cx="1835175" cy="2006725"/>
              <a:chOff x="11076450" y="11182025"/>
              <a:chExt cx="1835175" cy="2006725"/>
            </a:xfrm>
          </p:grpSpPr>
          <p:sp>
            <p:nvSpPr>
              <p:cNvPr id="1527" name="Google Shape;1527;p63"/>
              <p:cNvSpPr/>
              <p:nvPr/>
            </p:nvSpPr>
            <p:spPr>
              <a:xfrm>
                <a:off x="11340900" y="11574500"/>
                <a:ext cx="1229525" cy="1378900"/>
              </a:xfrm>
              <a:custGeom>
                <a:avLst/>
                <a:gdLst/>
                <a:ahLst/>
                <a:cxnLst/>
                <a:rect l="l" t="t" r="r" b="b"/>
                <a:pathLst>
                  <a:path w="49181" h="55156" extrusionOk="0">
                    <a:moveTo>
                      <a:pt x="23604" y="0"/>
                    </a:moveTo>
                    <a:cubicBezTo>
                      <a:pt x="12971" y="0"/>
                      <a:pt x="3433" y="7544"/>
                      <a:pt x="1216" y="18468"/>
                    </a:cubicBezTo>
                    <a:cubicBezTo>
                      <a:pt x="1" y="24456"/>
                      <a:pt x="1277" y="30352"/>
                      <a:pt x="4226" y="35155"/>
                    </a:cubicBezTo>
                    <a:cubicBezTo>
                      <a:pt x="5533" y="37283"/>
                      <a:pt x="6657" y="39471"/>
                      <a:pt x="7448" y="41842"/>
                    </a:cubicBezTo>
                    <a:cubicBezTo>
                      <a:pt x="8481" y="44881"/>
                      <a:pt x="9545" y="48833"/>
                      <a:pt x="9180" y="51690"/>
                    </a:cubicBezTo>
                    <a:lnTo>
                      <a:pt x="17843" y="53423"/>
                    </a:lnTo>
                    <a:lnTo>
                      <a:pt x="26506" y="55155"/>
                    </a:lnTo>
                    <a:cubicBezTo>
                      <a:pt x="27296" y="52389"/>
                      <a:pt x="29758" y="49167"/>
                      <a:pt x="31886" y="46736"/>
                    </a:cubicBezTo>
                    <a:cubicBezTo>
                      <a:pt x="33527" y="44881"/>
                      <a:pt x="35412" y="43240"/>
                      <a:pt x="37448" y="41781"/>
                    </a:cubicBezTo>
                    <a:cubicBezTo>
                      <a:pt x="42038" y="38529"/>
                      <a:pt x="45442" y="33544"/>
                      <a:pt x="46628" y="27586"/>
                    </a:cubicBezTo>
                    <a:cubicBezTo>
                      <a:pt x="49181" y="15155"/>
                      <a:pt x="41187" y="3088"/>
                      <a:pt x="28877" y="595"/>
                    </a:cubicBezTo>
                    <a:cubicBezTo>
                      <a:pt x="28725" y="565"/>
                      <a:pt x="28573" y="565"/>
                      <a:pt x="28481" y="534"/>
                    </a:cubicBezTo>
                    <a:cubicBezTo>
                      <a:pt x="28329" y="504"/>
                      <a:pt x="28177" y="443"/>
                      <a:pt x="28056" y="443"/>
                    </a:cubicBezTo>
                    <a:cubicBezTo>
                      <a:pt x="26562" y="144"/>
                      <a:pt x="25073" y="0"/>
                      <a:pt x="23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63"/>
              <p:cNvSpPr/>
              <p:nvPr/>
            </p:nvSpPr>
            <p:spPr>
              <a:xfrm>
                <a:off x="11565825" y="12026725"/>
                <a:ext cx="715850" cy="667550"/>
              </a:xfrm>
              <a:custGeom>
                <a:avLst/>
                <a:gdLst/>
                <a:ahLst/>
                <a:cxnLst/>
                <a:rect l="l" t="t" r="r" b="b"/>
                <a:pathLst>
                  <a:path w="28634" h="26702" extrusionOk="0">
                    <a:moveTo>
                      <a:pt x="6019" y="1534"/>
                    </a:moveTo>
                    <a:cubicBezTo>
                      <a:pt x="6049" y="1534"/>
                      <a:pt x="6080" y="1564"/>
                      <a:pt x="6141" y="1564"/>
                    </a:cubicBezTo>
                    <a:cubicBezTo>
                      <a:pt x="6171" y="1564"/>
                      <a:pt x="6171" y="1594"/>
                      <a:pt x="6201" y="1594"/>
                    </a:cubicBezTo>
                    <a:cubicBezTo>
                      <a:pt x="6201" y="1625"/>
                      <a:pt x="6232" y="1625"/>
                      <a:pt x="6232" y="1686"/>
                    </a:cubicBezTo>
                    <a:cubicBezTo>
                      <a:pt x="6232" y="1686"/>
                      <a:pt x="6293" y="1838"/>
                      <a:pt x="6323" y="1868"/>
                    </a:cubicBezTo>
                    <a:lnTo>
                      <a:pt x="6323" y="1898"/>
                    </a:lnTo>
                    <a:lnTo>
                      <a:pt x="6323" y="2050"/>
                    </a:lnTo>
                    <a:lnTo>
                      <a:pt x="6323" y="2354"/>
                    </a:lnTo>
                    <a:lnTo>
                      <a:pt x="6323" y="2476"/>
                    </a:lnTo>
                    <a:lnTo>
                      <a:pt x="6323" y="2628"/>
                    </a:lnTo>
                    <a:cubicBezTo>
                      <a:pt x="6323" y="3114"/>
                      <a:pt x="6141" y="3601"/>
                      <a:pt x="5989" y="4117"/>
                    </a:cubicBezTo>
                    <a:cubicBezTo>
                      <a:pt x="5806" y="4725"/>
                      <a:pt x="5533" y="5364"/>
                      <a:pt x="5138" y="5880"/>
                    </a:cubicBezTo>
                    <a:cubicBezTo>
                      <a:pt x="5077" y="5667"/>
                      <a:pt x="4986" y="5485"/>
                      <a:pt x="4955" y="5212"/>
                    </a:cubicBezTo>
                    <a:cubicBezTo>
                      <a:pt x="4773" y="4300"/>
                      <a:pt x="4803" y="3297"/>
                      <a:pt x="5168" y="2476"/>
                    </a:cubicBezTo>
                    <a:cubicBezTo>
                      <a:pt x="5320" y="2081"/>
                      <a:pt x="5594" y="1716"/>
                      <a:pt x="5898" y="1564"/>
                    </a:cubicBezTo>
                    <a:cubicBezTo>
                      <a:pt x="5928" y="1534"/>
                      <a:pt x="5928" y="1534"/>
                      <a:pt x="6019" y="1534"/>
                    </a:cubicBezTo>
                    <a:close/>
                    <a:moveTo>
                      <a:pt x="22269" y="2380"/>
                    </a:moveTo>
                    <a:cubicBezTo>
                      <a:pt x="22432" y="2380"/>
                      <a:pt x="22594" y="2471"/>
                      <a:pt x="22706" y="2628"/>
                    </a:cubicBezTo>
                    <a:cubicBezTo>
                      <a:pt x="23253" y="3327"/>
                      <a:pt x="23193" y="4482"/>
                      <a:pt x="23010" y="5364"/>
                    </a:cubicBezTo>
                    <a:cubicBezTo>
                      <a:pt x="22767" y="6123"/>
                      <a:pt x="22402" y="6914"/>
                      <a:pt x="21916" y="7582"/>
                    </a:cubicBezTo>
                    <a:cubicBezTo>
                      <a:pt x="21825" y="7370"/>
                      <a:pt x="21794" y="7126"/>
                      <a:pt x="21764" y="6944"/>
                    </a:cubicBezTo>
                    <a:cubicBezTo>
                      <a:pt x="21642" y="6367"/>
                      <a:pt x="21551" y="5819"/>
                      <a:pt x="21491" y="5272"/>
                    </a:cubicBezTo>
                    <a:cubicBezTo>
                      <a:pt x="21399" y="4664"/>
                      <a:pt x="21278" y="4057"/>
                      <a:pt x="21399" y="3449"/>
                    </a:cubicBezTo>
                    <a:cubicBezTo>
                      <a:pt x="21491" y="2993"/>
                      <a:pt x="21673" y="2628"/>
                      <a:pt x="22098" y="2415"/>
                    </a:cubicBezTo>
                    <a:cubicBezTo>
                      <a:pt x="22154" y="2391"/>
                      <a:pt x="22212" y="2380"/>
                      <a:pt x="22269" y="2380"/>
                    </a:cubicBezTo>
                    <a:close/>
                    <a:moveTo>
                      <a:pt x="6084" y="0"/>
                    </a:moveTo>
                    <a:cubicBezTo>
                      <a:pt x="4870" y="0"/>
                      <a:pt x="4030" y="1284"/>
                      <a:pt x="3709" y="2354"/>
                    </a:cubicBezTo>
                    <a:cubicBezTo>
                      <a:pt x="3223" y="3844"/>
                      <a:pt x="3405" y="5455"/>
                      <a:pt x="4043" y="6944"/>
                    </a:cubicBezTo>
                    <a:cubicBezTo>
                      <a:pt x="3820" y="7045"/>
                      <a:pt x="3591" y="7096"/>
                      <a:pt x="3366" y="7096"/>
                    </a:cubicBezTo>
                    <a:cubicBezTo>
                      <a:pt x="2915" y="7096"/>
                      <a:pt x="2483" y="6893"/>
                      <a:pt x="2159" y="6488"/>
                    </a:cubicBezTo>
                    <a:cubicBezTo>
                      <a:pt x="1460" y="5607"/>
                      <a:pt x="1551" y="4512"/>
                      <a:pt x="1794" y="3479"/>
                    </a:cubicBezTo>
                    <a:cubicBezTo>
                      <a:pt x="2007" y="2841"/>
                      <a:pt x="2220" y="2202"/>
                      <a:pt x="2493" y="1594"/>
                    </a:cubicBezTo>
                    <a:cubicBezTo>
                      <a:pt x="2676" y="1168"/>
                      <a:pt x="2315" y="822"/>
                      <a:pt x="1956" y="822"/>
                    </a:cubicBezTo>
                    <a:cubicBezTo>
                      <a:pt x="1778" y="822"/>
                      <a:pt x="1601" y="907"/>
                      <a:pt x="1490" y="1108"/>
                    </a:cubicBezTo>
                    <a:cubicBezTo>
                      <a:pt x="761" y="2476"/>
                      <a:pt x="1" y="3996"/>
                      <a:pt x="274" y="5576"/>
                    </a:cubicBezTo>
                    <a:cubicBezTo>
                      <a:pt x="517" y="6914"/>
                      <a:pt x="1338" y="8190"/>
                      <a:pt x="2706" y="8555"/>
                    </a:cubicBezTo>
                    <a:cubicBezTo>
                      <a:pt x="2930" y="8614"/>
                      <a:pt x="3157" y="8641"/>
                      <a:pt x="3384" y="8641"/>
                    </a:cubicBezTo>
                    <a:cubicBezTo>
                      <a:pt x="3863" y="8641"/>
                      <a:pt x="4339" y="8518"/>
                      <a:pt x="4773" y="8312"/>
                    </a:cubicBezTo>
                    <a:cubicBezTo>
                      <a:pt x="5077" y="8768"/>
                      <a:pt x="5442" y="9224"/>
                      <a:pt x="5837" y="9558"/>
                    </a:cubicBezTo>
                    <a:cubicBezTo>
                      <a:pt x="7387" y="11048"/>
                      <a:pt x="9454" y="11838"/>
                      <a:pt x="11521" y="12203"/>
                    </a:cubicBezTo>
                    <a:cubicBezTo>
                      <a:pt x="11065" y="12658"/>
                      <a:pt x="10761" y="13297"/>
                      <a:pt x="10609" y="13965"/>
                    </a:cubicBezTo>
                    <a:cubicBezTo>
                      <a:pt x="10396" y="14969"/>
                      <a:pt x="10609" y="16063"/>
                      <a:pt x="11156" y="16914"/>
                    </a:cubicBezTo>
                    <a:cubicBezTo>
                      <a:pt x="11156" y="16944"/>
                      <a:pt x="11186" y="16944"/>
                      <a:pt x="11186" y="16975"/>
                    </a:cubicBezTo>
                    <a:cubicBezTo>
                      <a:pt x="10852" y="17066"/>
                      <a:pt x="10548" y="17127"/>
                      <a:pt x="10244" y="17248"/>
                    </a:cubicBezTo>
                    <a:cubicBezTo>
                      <a:pt x="9545" y="17431"/>
                      <a:pt x="8907" y="17704"/>
                      <a:pt x="8420" y="18221"/>
                    </a:cubicBezTo>
                    <a:cubicBezTo>
                      <a:pt x="7934" y="18798"/>
                      <a:pt x="7782" y="19589"/>
                      <a:pt x="8238" y="20257"/>
                    </a:cubicBezTo>
                    <a:cubicBezTo>
                      <a:pt x="8633" y="20804"/>
                      <a:pt x="9302" y="20926"/>
                      <a:pt x="9940" y="21078"/>
                    </a:cubicBezTo>
                    <a:cubicBezTo>
                      <a:pt x="10822" y="21260"/>
                      <a:pt x="11582" y="21960"/>
                      <a:pt x="12037" y="22780"/>
                    </a:cubicBezTo>
                    <a:cubicBezTo>
                      <a:pt x="12281" y="23297"/>
                      <a:pt x="12402" y="23783"/>
                      <a:pt x="12402" y="24361"/>
                    </a:cubicBezTo>
                    <a:lnTo>
                      <a:pt x="12402" y="24665"/>
                    </a:lnTo>
                    <a:cubicBezTo>
                      <a:pt x="12402" y="24817"/>
                      <a:pt x="12372" y="24969"/>
                      <a:pt x="12341" y="25060"/>
                    </a:cubicBezTo>
                    <a:cubicBezTo>
                      <a:pt x="12250" y="25455"/>
                      <a:pt x="12129" y="25637"/>
                      <a:pt x="12129" y="26093"/>
                    </a:cubicBezTo>
                    <a:cubicBezTo>
                      <a:pt x="12129" y="26445"/>
                      <a:pt x="12478" y="26701"/>
                      <a:pt x="12810" y="26701"/>
                    </a:cubicBezTo>
                    <a:cubicBezTo>
                      <a:pt x="12937" y="26701"/>
                      <a:pt x="13061" y="26664"/>
                      <a:pt x="13162" y="26580"/>
                    </a:cubicBezTo>
                    <a:cubicBezTo>
                      <a:pt x="13709" y="26215"/>
                      <a:pt x="13892" y="25607"/>
                      <a:pt x="13952" y="24999"/>
                    </a:cubicBezTo>
                    <a:cubicBezTo>
                      <a:pt x="14044" y="24391"/>
                      <a:pt x="13983" y="23814"/>
                      <a:pt x="13861" y="23206"/>
                    </a:cubicBezTo>
                    <a:cubicBezTo>
                      <a:pt x="13618" y="22142"/>
                      <a:pt x="13010" y="21169"/>
                      <a:pt x="12159" y="20440"/>
                    </a:cubicBezTo>
                    <a:cubicBezTo>
                      <a:pt x="11703" y="20045"/>
                      <a:pt x="11186" y="19741"/>
                      <a:pt x="10609" y="19558"/>
                    </a:cubicBezTo>
                    <a:cubicBezTo>
                      <a:pt x="10396" y="19497"/>
                      <a:pt x="10153" y="19437"/>
                      <a:pt x="9940" y="19376"/>
                    </a:cubicBezTo>
                    <a:cubicBezTo>
                      <a:pt x="9819" y="19346"/>
                      <a:pt x="9697" y="19346"/>
                      <a:pt x="9606" y="19285"/>
                    </a:cubicBezTo>
                    <a:lnTo>
                      <a:pt x="9515" y="19254"/>
                    </a:lnTo>
                    <a:cubicBezTo>
                      <a:pt x="9515" y="19224"/>
                      <a:pt x="9545" y="19224"/>
                      <a:pt x="9545" y="19224"/>
                    </a:cubicBezTo>
                    <a:cubicBezTo>
                      <a:pt x="9697" y="19072"/>
                      <a:pt x="9879" y="18950"/>
                      <a:pt x="10123" y="18890"/>
                    </a:cubicBezTo>
                    <a:cubicBezTo>
                      <a:pt x="10730" y="18646"/>
                      <a:pt x="11369" y="18464"/>
                      <a:pt x="11977" y="18342"/>
                    </a:cubicBezTo>
                    <a:cubicBezTo>
                      <a:pt x="12220" y="18312"/>
                      <a:pt x="12402" y="18282"/>
                      <a:pt x="12645" y="18221"/>
                    </a:cubicBezTo>
                    <a:cubicBezTo>
                      <a:pt x="13278" y="18559"/>
                      <a:pt x="14010" y="18727"/>
                      <a:pt x="14746" y="18727"/>
                    </a:cubicBezTo>
                    <a:cubicBezTo>
                      <a:pt x="15530" y="18727"/>
                      <a:pt x="16318" y="18536"/>
                      <a:pt x="16992" y="18160"/>
                    </a:cubicBezTo>
                    <a:cubicBezTo>
                      <a:pt x="17569" y="17856"/>
                      <a:pt x="17357" y="16914"/>
                      <a:pt x="16718" y="16792"/>
                    </a:cubicBezTo>
                    <a:cubicBezTo>
                      <a:pt x="15910" y="16638"/>
                      <a:pt x="15077" y="16557"/>
                      <a:pt x="14235" y="16557"/>
                    </a:cubicBezTo>
                    <a:cubicBezTo>
                      <a:pt x="13748" y="16557"/>
                      <a:pt x="13257" y="16585"/>
                      <a:pt x="12767" y="16640"/>
                    </a:cubicBezTo>
                    <a:cubicBezTo>
                      <a:pt x="12585" y="16488"/>
                      <a:pt x="12402" y="16306"/>
                      <a:pt x="12250" y="16063"/>
                    </a:cubicBezTo>
                    <a:cubicBezTo>
                      <a:pt x="11855" y="15485"/>
                      <a:pt x="11764" y="14817"/>
                      <a:pt x="11825" y="14178"/>
                    </a:cubicBezTo>
                    <a:cubicBezTo>
                      <a:pt x="11916" y="13449"/>
                      <a:pt x="12281" y="12871"/>
                      <a:pt x="12706" y="12294"/>
                    </a:cubicBezTo>
                    <a:cubicBezTo>
                      <a:pt x="13041" y="12355"/>
                      <a:pt x="13436" y="12355"/>
                      <a:pt x="13770" y="12385"/>
                    </a:cubicBezTo>
                    <a:cubicBezTo>
                      <a:pt x="13898" y="12388"/>
                      <a:pt x="14027" y="12389"/>
                      <a:pt x="14157" y="12389"/>
                    </a:cubicBezTo>
                    <a:cubicBezTo>
                      <a:pt x="16666" y="12389"/>
                      <a:pt x="19376" y="11819"/>
                      <a:pt x="21399" y="10288"/>
                    </a:cubicBezTo>
                    <a:cubicBezTo>
                      <a:pt x="21855" y="10926"/>
                      <a:pt x="22463" y="11503"/>
                      <a:pt x="23314" y="11899"/>
                    </a:cubicBezTo>
                    <a:cubicBezTo>
                      <a:pt x="23891" y="12148"/>
                      <a:pt x="24516" y="12302"/>
                      <a:pt x="25136" y="12302"/>
                    </a:cubicBezTo>
                    <a:cubicBezTo>
                      <a:pt x="25724" y="12302"/>
                      <a:pt x="26307" y="12163"/>
                      <a:pt x="26840" y="11838"/>
                    </a:cubicBezTo>
                    <a:cubicBezTo>
                      <a:pt x="28086" y="11108"/>
                      <a:pt x="28512" y="9680"/>
                      <a:pt x="28603" y="8312"/>
                    </a:cubicBezTo>
                    <a:cubicBezTo>
                      <a:pt x="28634" y="7643"/>
                      <a:pt x="28542" y="7005"/>
                      <a:pt x="28482" y="6336"/>
                    </a:cubicBezTo>
                    <a:cubicBezTo>
                      <a:pt x="28452" y="5957"/>
                      <a:pt x="28114" y="5605"/>
                      <a:pt x="27684" y="5605"/>
                    </a:cubicBezTo>
                    <a:cubicBezTo>
                      <a:pt x="27666" y="5605"/>
                      <a:pt x="27648" y="5606"/>
                      <a:pt x="27630" y="5607"/>
                    </a:cubicBezTo>
                    <a:cubicBezTo>
                      <a:pt x="27235" y="5667"/>
                      <a:pt x="26871" y="6032"/>
                      <a:pt x="26901" y="6458"/>
                    </a:cubicBezTo>
                    <a:cubicBezTo>
                      <a:pt x="27023" y="7430"/>
                      <a:pt x="27175" y="8616"/>
                      <a:pt x="26810" y="9528"/>
                    </a:cubicBezTo>
                    <a:cubicBezTo>
                      <a:pt x="26597" y="9953"/>
                      <a:pt x="26384" y="10288"/>
                      <a:pt x="26019" y="10531"/>
                    </a:cubicBezTo>
                    <a:cubicBezTo>
                      <a:pt x="25898" y="10561"/>
                      <a:pt x="26019" y="10531"/>
                      <a:pt x="25837" y="10592"/>
                    </a:cubicBezTo>
                    <a:cubicBezTo>
                      <a:pt x="25746" y="10622"/>
                      <a:pt x="25655" y="10683"/>
                      <a:pt x="25564" y="10713"/>
                    </a:cubicBezTo>
                    <a:cubicBezTo>
                      <a:pt x="25503" y="10713"/>
                      <a:pt x="25442" y="10713"/>
                      <a:pt x="25381" y="10744"/>
                    </a:cubicBezTo>
                    <a:lnTo>
                      <a:pt x="24986" y="10744"/>
                    </a:lnTo>
                    <a:cubicBezTo>
                      <a:pt x="24956" y="10744"/>
                      <a:pt x="24864" y="10744"/>
                      <a:pt x="24834" y="10713"/>
                    </a:cubicBezTo>
                    <a:cubicBezTo>
                      <a:pt x="24712" y="10713"/>
                      <a:pt x="24621" y="10683"/>
                      <a:pt x="24530" y="10622"/>
                    </a:cubicBezTo>
                    <a:cubicBezTo>
                      <a:pt x="24500" y="10622"/>
                      <a:pt x="24287" y="10561"/>
                      <a:pt x="24287" y="10561"/>
                    </a:cubicBezTo>
                    <a:cubicBezTo>
                      <a:pt x="24196" y="10531"/>
                      <a:pt x="24074" y="10470"/>
                      <a:pt x="23953" y="10409"/>
                    </a:cubicBezTo>
                    <a:cubicBezTo>
                      <a:pt x="23527" y="10227"/>
                      <a:pt x="23284" y="9984"/>
                      <a:pt x="22919" y="9649"/>
                    </a:cubicBezTo>
                    <a:cubicBezTo>
                      <a:pt x="22858" y="9528"/>
                      <a:pt x="22737" y="9406"/>
                      <a:pt x="22615" y="9224"/>
                    </a:cubicBezTo>
                    <a:cubicBezTo>
                      <a:pt x="23284" y="8494"/>
                      <a:pt x="23831" y="7674"/>
                      <a:pt x="24165" y="6762"/>
                    </a:cubicBezTo>
                    <a:cubicBezTo>
                      <a:pt x="24682" y="5516"/>
                      <a:pt x="24895" y="4057"/>
                      <a:pt x="24469" y="2719"/>
                    </a:cubicBezTo>
                    <a:cubicBezTo>
                      <a:pt x="24287" y="2081"/>
                      <a:pt x="23861" y="1443"/>
                      <a:pt x="23314" y="1108"/>
                    </a:cubicBezTo>
                    <a:cubicBezTo>
                      <a:pt x="22998" y="902"/>
                      <a:pt x="22640" y="804"/>
                      <a:pt x="22275" y="804"/>
                    </a:cubicBezTo>
                    <a:cubicBezTo>
                      <a:pt x="21939" y="804"/>
                      <a:pt x="21598" y="887"/>
                      <a:pt x="21278" y="1047"/>
                    </a:cubicBezTo>
                    <a:cubicBezTo>
                      <a:pt x="19819" y="1807"/>
                      <a:pt x="19728" y="3601"/>
                      <a:pt x="19880" y="5060"/>
                    </a:cubicBezTo>
                    <a:cubicBezTo>
                      <a:pt x="20032" y="6306"/>
                      <a:pt x="20244" y="7674"/>
                      <a:pt x="20670" y="8889"/>
                    </a:cubicBezTo>
                    <a:cubicBezTo>
                      <a:pt x="19302" y="9984"/>
                      <a:pt x="17539" y="10561"/>
                      <a:pt x="15776" y="10744"/>
                    </a:cubicBezTo>
                    <a:cubicBezTo>
                      <a:pt x="15214" y="10804"/>
                      <a:pt x="14644" y="10837"/>
                      <a:pt x="14073" y="10837"/>
                    </a:cubicBezTo>
                    <a:cubicBezTo>
                      <a:pt x="12359" y="10837"/>
                      <a:pt x="10632" y="10546"/>
                      <a:pt x="9059" y="9862"/>
                    </a:cubicBezTo>
                    <a:cubicBezTo>
                      <a:pt x="7812" y="9345"/>
                      <a:pt x="6749" y="8525"/>
                      <a:pt x="5989" y="7430"/>
                    </a:cubicBezTo>
                    <a:cubicBezTo>
                      <a:pt x="6080" y="7339"/>
                      <a:pt x="6201" y="7187"/>
                      <a:pt x="6323" y="7066"/>
                    </a:cubicBezTo>
                    <a:cubicBezTo>
                      <a:pt x="6779" y="6458"/>
                      <a:pt x="7113" y="5759"/>
                      <a:pt x="7387" y="5060"/>
                    </a:cubicBezTo>
                    <a:cubicBezTo>
                      <a:pt x="7600" y="4391"/>
                      <a:pt x="7843" y="3753"/>
                      <a:pt x="7964" y="3084"/>
                    </a:cubicBezTo>
                    <a:cubicBezTo>
                      <a:pt x="8147" y="1898"/>
                      <a:pt x="7904" y="439"/>
                      <a:pt x="6597" y="75"/>
                    </a:cubicBezTo>
                    <a:cubicBezTo>
                      <a:pt x="6419" y="24"/>
                      <a:pt x="6248" y="0"/>
                      <a:pt x="60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63"/>
              <p:cNvSpPr/>
              <p:nvPr/>
            </p:nvSpPr>
            <p:spPr>
              <a:xfrm>
                <a:off x="11720850" y="12066575"/>
                <a:ext cx="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" h="31" extrusionOk="0">
                    <a:moveTo>
                      <a:pt x="0" y="31"/>
                    </a:moveTo>
                    <a:cubicBezTo>
                      <a:pt x="0" y="0"/>
                      <a:pt x="0" y="0"/>
                      <a:pt x="0" y="31"/>
                    </a:cubicBezTo>
                    <a:lnTo>
                      <a:pt x="0" y="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63"/>
              <p:cNvSpPr/>
              <p:nvPr/>
            </p:nvSpPr>
            <p:spPr>
              <a:xfrm>
                <a:off x="11575725" y="13027075"/>
                <a:ext cx="331325" cy="161675"/>
              </a:xfrm>
              <a:custGeom>
                <a:avLst/>
                <a:gdLst/>
                <a:ahLst/>
                <a:cxnLst/>
                <a:rect l="l" t="t" r="r" b="b"/>
                <a:pathLst>
                  <a:path w="13253" h="6467" extrusionOk="0">
                    <a:moveTo>
                      <a:pt x="760" y="0"/>
                    </a:moveTo>
                    <a:cubicBezTo>
                      <a:pt x="760" y="1"/>
                      <a:pt x="0" y="5168"/>
                      <a:pt x="5684" y="6292"/>
                    </a:cubicBezTo>
                    <a:cubicBezTo>
                      <a:pt x="6280" y="6413"/>
                      <a:pt x="6835" y="6467"/>
                      <a:pt x="7350" y="6467"/>
                    </a:cubicBezTo>
                    <a:cubicBezTo>
                      <a:pt x="11765" y="6467"/>
                      <a:pt x="13252" y="2493"/>
                      <a:pt x="13252" y="2493"/>
                    </a:cubicBezTo>
                    <a:lnTo>
                      <a:pt x="7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63"/>
              <p:cNvSpPr/>
              <p:nvPr/>
            </p:nvSpPr>
            <p:spPr>
              <a:xfrm>
                <a:off x="11518725" y="12738325"/>
                <a:ext cx="593500" cy="206700"/>
              </a:xfrm>
              <a:custGeom>
                <a:avLst/>
                <a:gdLst/>
                <a:ahLst/>
                <a:cxnLst/>
                <a:rect l="l" t="t" r="r" b="b"/>
                <a:pathLst>
                  <a:path w="23740" h="8268" extrusionOk="0">
                    <a:moveTo>
                      <a:pt x="335" y="0"/>
                    </a:moveTo>
                    <a:lnTo>
                      <a:pt x="0" y="4711"/>
                    </a:lnTo>
                    <a:lnTo>
                      <a:pt x="22341" y="8268"/>
                    </a:lnTo>
                    <a:lnTo>
                      <a:pt x="23739" y="5198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63"/>
              <p:cNvSpPr/>
              <p:nvPr/>
            </p:nvSpPr>
            <p:spPr>
              <a:xfrm>
                <a:off x="11475400" y="12568850"/>
                <a:ext cx="750050" cy="360225"/>
              </a:xfrm>
              <a:custGeom>
                <a:avLst/>
                <a:gdLst/>
                <a:ahLst/>
                <a:cxnLst/>
                <a:rect l="l" t="t" r="r" b="b"/>
                <a:pathLst>
                  <a:path w="30002" h="14409" extrusionOk="0">
                    <a:moveTo>
                      <a:pt x="700" y="1"/>
                    </a:moveTo>
                    <a:lnTo>
                      <a:pt x="1" y="7904"/>
                    </a:lnTo>
                    <a:lnTo>
                      <a:pt x="26475" y="14408"/>
                    </a:lnTo>
                    <a:lnTo>
                      <a:pt x="30001" y="4348"/>
                    </a:ln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63"/>
              <p:cNvSpPr/>
              <p:nvPr/>
            </p:nvSpPr>
            <p:spPr>
              <a:xfrm>
                <a:off x="11546825" y="12935900"/>
                <a:ext cx="445325" cy="178575"/>
              </a:xfrm>
              <a:custGeom>
                <a:avLst/>
                <a:gdLst/>
                <a:ahLst/>
                <a:cxnLst/>
                <a:rect l="l" t="t" r="r" b="b"/>
                <a:pathLst>
                  <a:path w="17813" h="7143" extrusionOk="0">
                    <a:moveTo>
                      <a:pt x="244" y="0"/>
                    </a:moveTo>
                    <a:lnTo>
                      <a:pt x="1" y="3951"/>
                    </a:lnTo>
                    <a:lnTo>
                      <a:pt x="16019" y="7143"/>
                    </a:lnTo>
                    <a:lnTo>
                      <a:pt x="17813" y="3526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63"/>
              <p:cNvSpPr/>
              <p:nvPr/>
            </p:nvSpPr>
            <p:spPr>
              <a:xfrm>
                <a:off x="11462475" y="12848500"/>
                <a:ext cx="645175" cy="243950"/>
              </a:xfrm>
              <a:custGeom>
                <a:avLst/>
                <a:gdLst/>
                <a:ahLst/>
                <a:cxnLst/>
                <a:rect l="l" t="t" r="r" b="b"/>
                <a:pathLst>
                  <a:path w="25807" h="9758" extrusionOk="0">
                    <a:moveTo>
                      <a:pt x="822" y="1"/>
                    </a:moveTo>
                    <a:lnTo>
                      <a:pt x="1" y="4013"/>
                    </a:lnTo>
                    <a:lnTo>
                      <a:pt x="23649" y="9758"/>
                    </a:lnTo>
                    <a:lnTo>
                      <a:pt x="25807" y="3770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63"/>
              <p:cNvSpPr/>
              <p:nvPr/>
            </p:nvSpPr>
            <p:spPr>
              <a:xfrm>
                <a:off x="12032250" y="12810875"/>
                <a:ext cx="5422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552" extrusionOk="0">
                    <a:moveTo>
                      <a:pt x="1064" y="1"/>
                    </a:moveTo>
                    <a:cubicBezTo>
                      <a:pt x="220" y="1"/>
                      <a:pt x="1" y="1364"/>
                      <a:pt x="919" y="1536"/>
                    </a:cubicBezTo>
                    <a:cubicBezTo>
                      <a:pt x="975" y="1546"/>
                      <a:pt x="1030" y="1551"/>
                      <a:pt x="1082" y="1551"/>
                    </a:cubicBezTo>
                    <a:cubicBezTo>
                      <a:pt x="1952" y="1551"/>
                      <a:pt x="2169" y="188"/>
                      <a:pt x="1223" y="16"/>
                    </a:cubicBezTo>
                    <a:cubicBezTo>
                      <a:pt x="1168" y="6"/>
                      <a:pt x="1115" y="1"/>
                      <a:pt x="10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63"/>
              <p:cNvSpPr/>
              <p:nvPr/>
            </p:nvSpPr>
            <p:spPr>
              <a:xfrm>
                <a:off x="12098775" y="12730125"/>
                <a:ext cx="59375" cy="43150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1726" extrusionOk="0">
                    <a:moveTo>
                      <a:pt x="1178" y="1"/>
                    </a:moveTo>
                    <a:cubicBezTo>
                      <a:pt x="226" y="1"/>
                      <a:pt x="1" y="1526"/>
                      <a:pt x="1024" y="1696"/>
                    </a:cubicBezTo>
                    <a:cubicBezTo>
                      <a:pt x="1103" y="1716"/>
                      <a:pt x="1179" y="1725"/>
                      <a:pt x="1250" y="1725"/>
                    </a:cubicBezTo>
                    <a:cubicBezTo>
                      <a:pt x="2159" y="1725"/>
                      <a:pt x="2375" y="221"/>
                      <a:pt x="1388" y="24"/>
                    </a:cubicBezTo>
                    <a:cubicBezTo>
                      <a:pt x="1315" y="8"/>
                      <a:pt x="1245" y="1"/>
                      <a:pt x="11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63"/>
              <p:cNvSpPr/>
              <p:nvPr/>
            </p:nvSpPr>
            <p:spPr>
              <a:xfrm>
                <a:off x="12027400" y="12735700"/>
                <a:ext cx="40325" cy="29575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1183" extrusionOk="0">
                    <a:moveTo>
                      <a:pt x="771" y="0"/>
                    </a:moveTo>
                    <a:cubicBezTo>
                      <a:pt x="148" y="0"/>
                      <a:pt x="1" y="1026"/>
                      <a:pt x="657" y="1169"/>
                    </a:cubicBezTo>
                    <a:cubicBezTo>
                      <a:pt x="703" y="1178"/>
                      <a:pt x="748" y="1183"/>
                      <a:pt x="791" y="1183"/>
                    </a:cubicBezTo>
                    <a:cubicBezTo>
                      <a:pt x="1443" y="1183"/>
                      <a:pt x="1613" y="157"/>
                      <a:pt x="900" y="14"/>
                    </a:cubicBezTo>
                    <a:cubicBezTo>
                      <a:pt x="855" y="5"/>
                      <a:pt x="812" y="0"/>
                      <a:pt x="7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63"/>
              <p:cNvSpPr/>
              <p:nvPr/>
            </p:nvSpPr>
            <p:spPr>
              <a:xfrm>
                <a:off x="11949600" y="12789075"/>
                <a:ext cx="36150" cy="26400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1056" extrusionOk="0">
                    <a:moveTo>
                      <a:pt x="768" y="1"/>
                    </a:moveTo>
                    <a:cubicBezTo>
                      <a:pt x="193" y="1"/>
                      <a:pt x="0" y="895"/>
                      <a:pt x="668" y="1040"/>
                    </a:cubicBezTo>
                    <a:cubicBezTo>
                      <a:pt x="710" y="1050"/>
                      <a:pt x="749" y="1055"/>
                      <a:pt x="787" y="1055"/>
                    </a:cubicBezTo>
                    <a:cubicBezTo>
                      <a:pt x="1301" y="1055"/>
                      <a:pt x="1445" y="148"/>
                      <a:pt x="851" y="7"/>
                    </a:cubicBezTo>
                    <a:cubicBezTo>
                      <a:pt x="822" y="3"/>
                      <a:pt x="794" y="1"/>
                      <a:pt x="7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63"/>
              <p:cNvSpPr/>
              <p:nvPr/>
            </p:nvSpPr>
            <p:spPr>
              <a:xfrm>
                <a:off x="11526600" y="12906650"/>
                <a:ext cx="37800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1146" extrusionOk="0">
                    <a:moveTo>
                      <a:pt x="744" y="1"/>
                    </a:moveTo>
                    <a:cubicBezTo>
                      <a:pt x="148" y="1"/>
                      <a:pt x="1" y="997"/>
                      <a:pt x="627" y="1140"/>
                    </a:cubicBezTo>
                    <a:cubicBezTo>
                      <a:pt x="657" y="1143"/>
                      <a:pt x="686" y="1145"/>
                      <a:pt x="714" y="1145"/>
                    </a:cubicBezTo>
                    <a:cubicBezTo>
                      <a:pt x="1371" y="1145"/>
                      <a:pt x="1512" y="161"/>
                      <a:pt x="871" y="15"/>
                    </a:cubicBezTo>
                    <a:cubicBezTo>
                      <a:pt x="827" y="5"/>
                      <a:pt x="784" y="1"/>
                      <a:pt x="7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63"/>
              <p:cNvSpPr/>
              <p:nvPr/>
            </p:nvSpPr>
            <p:spPr>
              <a:xfrm>
                <a:off x="11601800" y="12925875"/>
                <a:ext cx="35475" cy="303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212" extrusionOk="0">
                    <a:moveTo>
                      <a:pt x="734" y="0"/>
                    </a:moveTo>
                    <a:cubicBezTo>
                      <a:pt x="363" y="0"/>
                      <a:pt x="0" y="396"/>
                      <a:pt x="142" y="766"/>
                    </a:cubicBezTo>
                    <a:cubicBezTo>
                      <a:pt x="142" y="827"/>
                      <a:pt x="142" y="827"/>
                      <a:pt x="173" y="857"/>
                    </a:cubicBezTo>
                    <a:cubicBezTo>
                      <a:pt x="265" y="1080"/>
                      <a:pt x="483" y="1212"/>
                      <a:pt x="700" y="1212"/>
                    </a:cubicBezTo>
                    <a:cubicBezTo>
                      <a:pt x="839" y="1212"/>
                      <a:pt x="978" y="1158"/>
                      <a:pt x="1085" y="1039"/>
                    </a:cubicBezTo>
                    <a:lnTo>
                      <a:pt x="1115" y="1009"/>
                    </a:lnTo>
                    <a:cubicBezTo>
                      <a:pt x="1419" y="675"/>
                      <a:pt x="1237" y="97"/>
                      <a:pt x="811" y="6"/>
                    </a:cubicBezTo>
                    <a:cubicBezTo>
                      <a:pt x="785" y="2"/>
                      <a:pt x="760" y="0"/>
                      <a:pt x="7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63"/>
              <p:cNvSpPr/>
              <p:nvPr/>
            </p:nvSpPr>
            <p:spPr>
              <a:xfrm>
                <a:off x="11572600" y="12880250"/>
                <a:ext cx="28875" cy="21775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871" extrusionOk="0">
                    <a:moveTo>
                      <a:pt x="589" y="0"/>
                    </a:moveTo>
                    <a:cubicBezTo>
                      <a:pt x="111" y="0"/>
                      <a:pt x="0" y="743"/>
                      <a:pt x="490" y="858"/>
                    </a:cubicBezTo>
                    <a:cubicBezTo>
                      <a:pt x="524" y="866"/>
                      <a:pt x="557" y="870"/>
                      <a:pt x="588" y="870"/>
                    </a:cubicBezTo>
                    <a:cubicBezTo>
                      <a:pt x="1027" y="870"/>
                      <a:pt x="1154" y="121"/>
                      <a:pt x="672" y="7"/>
                    </a:cubicBezTo>
                    <a:cubicBezTo>
                      <a:pt x="643" y="2"/>
                      <a:pt x="616" y="0"/>
                      <a:pt x="5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63"/>
              <p:cNvSpPr/>
              <p:nvPr/>
            </p:nvSpPr>
            <p:spPr>
              <a:xfrm>
                <a:off x="11495925" y="11643625"/>
                <a:ext cx="425850" cy="296225"/>
              </a:xfrm>
              <a:custGeom>
                <a:avLst/>
                <a:gdLst/>
                <a:ahLst/>
                <a:cxnLst/>
                <a:rect l="l" t="t" r="r" b="b"/>
                <a:pathLst>
                  <a:path w="17034" h="11849" extrusionOk="0">
                    <a:moveTo>
                      <a:pt x="13277" y="1"/>
                    </a:moveTo>
                    <a:cubicBezTo>
                      <a:pt x="12219" y="1"/>
                      <a:pt x="11101" y="220"/>
                      <a:pt x="10213" y="505"/>
                    </a:cubicBezTo>
                    <a:cubicBezTo>
                      <a:pt x="7751" y="1356"/>
                      <a:pt x="5502" y="2785"/>
                      <a:pt x="3739" y="4669"/>
                    </a:cubicBezTo>
                    <a:cubicBezTo>
                      <a:pt x="3162" y="5307"/>
                      <a:pt x="2128" y="6402"/>
                      <a:pt x="1459" y="7587"/>
                    </a:cubicBezTo>
                    <a:cubicBezTo>
                      <a:pt x="0" y="10019"/>
                      <a:pt x="1064" y="11721"/>
                      <a:pt x="3830" y="11842"/>
                    </a:cubicBezTo>
                    <a:cubicBezTo>
                      <a:pt x="3936" y="11847"/>
                      <a:pt x="4043" y="11849"/>
                      <a:pt x="4152" y="11849"/>
                    </a:cubicBezTo>
                    <a:cubicBezTo>
                      <a:pt x="8680" y="11849"/>
                      <a:pt x="15915" y="8170"/>
                      <a:pt x="16657" y="3332"/>
                    </a:cubicBezTo>
                    <a:cubicBezTo>
                      <a:pt x="17034" y="773"/>
                      <a:pt x="15263" y="1"/>
                      <a:pt x="13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63"/>
              <p:cNvSpPr/>
              <p:nvPr/>
            </p:nvSpPr>
            <p:spPr>
              <a:xfrm>
                <a:off x="11998300" y="11648675"/>
                <a:ext cx="242350" cy="192600"/>
              </a:xfrm>
              <a:custGeom>
                <a:avLst/>
                <a:gdLst/>
                <a:ahLst/>
                <a:cxnLst/>
                <a:rect l="l" t="t" r="r" b="b"/>
                <a:pathLst>
                  <a:path w="9694" h="7704" extrusionOk="0">
                    <a:moveTo>
                      <a:pt x="2452" y="0"/>
                    </a:moveTo>
                    <a:cubicBezTo>
                      <a:pt x="1092" y="0"/>
                      <a:pt x="0" y="704"/>
                      <a:pt x="88" y="2157"/>
                    </a:cubicBezTo>
                    <a:cubicBezTo>
                      <a:pt x="88" y="2552"/>
                      <a:pt x="179" y="2947"/>
                      <a:pt x="392" y="3434"/>
                    </a:cubicBezTo>
                    <a:cubicBezTo>
                      <a:pt x="1262" y="5665"/>
                      <a:pt x="4066" y="7704"/>
                      <a:pt x="6565" y="7704"/>
                    </a:cubicBezTo>
                    <a:cubicBezTo>
                      <a:pt x="6686" y="7704"/>
                      <a:pt x="6807" y="7699"/>
                      <a:pt x="6927" y="7689"/>
                    </a:cubicBezTo>
                    <a:cubicBezTo>
                      <a:pt x="8964" y="7476"/>
                      <a:pt x="9693" y="5622"/>
                      <a:pt x="8812" y="3920"/>
                    </a:cubicBezTo>
                    <a:cubicBezTo>
                      <a:pt x="7961" y="2279"/>
                      <a:pt x="5742" y="941"/>
                      <a:pt x="4070" y="303"/>
                    </a:cubicBezTo>
                    <a:cubicBezTo>
                      <a:pt x="3526" y="102"/>
                      <a:pt x="2970" y="0"/>
                      <a:pt x="24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63"/>
              <p:cNvSpPr/>
              <p:nvPr/>
            </p:nvSpPr>
            <p:spPr>
              <a:xfrm>
                <a:off x="11129650" y="12365975"/>
                <a:ext cx="244725" cy="299425"/>
              </a:xfrm>
              <a:custGeom>
                <a:avLst/>
                <a:gdLst/>
                <a:ahLst/>
                <a:cxnLst/>
                <a:rect l="l" t="t" r="r" b="b"/>
                <a:pathLst>
                  <a:path w="9789" h="11977" extrusionOk="0">
                    <a:moveTo>
                      <a:pt x="1216" y="0"/>
                    </a:moveTo>
                    <a:cubicBezTo>
                      <a:pt x="1" y="2493"/>
                      <a:pt x="213" y="5472"/>
                      <a:pt x="1733" y="7782"/>
                    </a:cubicBezTo>
                    <a:cubicBezTo>
                      <a:pt x="3344" y="10092"/>
                      <a:pt x="6293" y="11429"/>
                      <a:pt x="9028" y="11976"/>
                    </a:cubicBezTo>
                    <a:cubicBezTo>
                      <a:pt x="9788" y="9393"/>
                      <a:pt x="9332" y="6444"/>
                      <a:pt x="7843" y="4195"/>
                    </a:cubicBezTo>
                    <a:cubicBezTo>
                      <a:pt x="6384" y="1915"/>
                      <a:pt x="3891" y="365"/>
                      <a:pt x="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63"/>
              <p:cNvSpPr/>
              <p:nvPr/>
            </p:nvSpPr>
            <p:spPr>
              <a:xfrm>
                <a:off x="11076450" y="12156975"/>
                <a:ext cx="199875" cy="124775"/>
              </a:xfrm>
              <a:custGeom>
                <a:avLst/>
                <a:gdLst/>
                <a:ahLst/>
                <a:cxnLst/>
                <a:rect l="l" t="t" r="r" b="b"/>
                <a:pathLst>
                  <a:path w="7995" h="4991" extrusionOk="0">
                    <a:moveTo>
                      <a:pt x="5268" y="0"/>
                    </a:moveTo>
                    <a:cubicBezTo>
                      <a:pt x="4573" y="0"/>
                      <a:pt x="3874" y="151"/>
                      <a:pt x="3223" y="457"/>
                    </a:cubicBezTo>
                    <a:cubicBezTo>
                      <a:pt x="1673" y="1126"/>
                      <a:pt x="578" y="2859"/>
                      <a:pt x="1" y="4439"/>
                    </a:cubicBezTo>
                    <a:cubicBezTo>
                      <a:pt x="738" y="4808"/>
                      <a:pt x="1569" y="4990"/>
                      <a:pt x="2406" y="4990"/>
                    </a:cubicBezTo>
                    <a:cubicBezTo>
                      <a:pt x="3225" y="4990"/>
                      <a:pt x="4052" y="4816"/>
                      <a:pt x="4803" y="4470"/>
                    </a:cubicBezTo>
                    <a:cubicBezTo>
                      <a:pt x="6323" y="3801"/>
                      <a:pt x="7509" y="2464"/>
                      <a:pt x="7995" y="853"/>
                    </a:cubicBezTo>
                    <a:cubicBezTo>
                      <a:pt x="7184" y="288"/>
                      <a:pt x="6230" y="0"/>
                      <a:pt x="5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63"/>
              <p:cNvSpPr/>
              <p:nvPr/>
            </p:nvSpPr>
            <p:spPr>
              <a:xfrm>
                <a:off x="12258100" y="12672925"/>
                <a:ext cx="199875" cy="124775"/>
              </a:xfrm>
              <a:custGeom>
                <a:avLst/>
                <a:gdLst/>
                <a:ahLst/>
                <a:cxnLst/>
                <a:rect l="l" t="t" r="r" b="b"/>
                <a:pathLst>
                  <a:path w="7995" h="4991" extrusionOk="0">
                    <a:moveTo>
                      <a:pt x="5268" y="1"/>
                    </a:moveTo>
                    <a:cubicBezTo>
                      <a:pt x="4572" y="1"/>
                      <a:pt x="3873" y="152"/>
                      <a:pt x="3222" y="458"/>
                    </a:cubicBezTo>
                    <a:cubicBezTo>
                      <a:pt x="1672" y="1127"/>
                      <a:pt x="547" y="2829"/>
                      <a:pt x="0" y="4440"/>
                    </a:cubicBezTo>
                    <a:cubicBezTo>
                      <a:pt x="737" y="4809"/>
                      <a:pt x="1568" y="4991"/>
                      <a:pt x="2405" y="4991"/>
                    </a:cubicBezTo>
                    <a:cubicBezTo>
                      <a:pt x="3225" y="4991"/>
                      <a:pt x="4051" y="4816"/>
                      <a:pt x="4803" y="4470"/>
                    </a:cubicBezTo>
                    <a:cubicBezTo>
                      <a:pt x="6323" y="3771"/>
                      <a:pt x="7508" y="2464"/>
                      <a:pt x="7994" y="853"/>
                    </a:cubicBezTo>
                    <a:cubicBezTo>
                      <a:pt x="7183" y="289"/>
                      <a:pt x="6229" y="1"/>
                      <a:pt x="5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63"/>
              <p:cNvSpPr/>
              <p:nvPr/>
            </p:nvSpPr>
            <p:spPr>
              <a:xfrm>
                <a:off x="12483025" y="12438925"/>
                <a:ext cx="141350" cy="261425"/>
              </a:xfrm>
              <a:custGeom>
                <a:avLst/>
                <a:gdLst/>
                <a:ahLst/>
                <a:cxnLst/>
                <a:rect l="l" t="t" r="r" b="b"/>
                <a:pathLst>
                  <a:path w="5654" h="10457" extrusionOk="0">
                    <a:moveTo>
                      <a:pt x="2493" y="0"/>
                    </a:moveTo>
                    <a:cubicBezTo>
                      <a:pt x="851" y="1216"/>
                      <a:pt x="0" y="3222"/>
                      <a:pt x="244" y="5289"/>
                    </a:cubicBezTo>
                    <a:cubicBezTo>
                      <a:pt x="487" y="7326"/>
                      <a:pt x="2006" y="9210"/>
                      <a:pt x="3587" y="10456"/>
                    </a:cubicBezTo>
                    <a:cubicBezTo>
                      <a:pt x="4955" y="8997"/>
                      <a:pt x="5654" y="6961"/>
                      <a:pt x="5411" y="4985"/>
                    </a:cubicBezTo>
                    <a:cubicBezTo>
                      <a:pt x="5198" y="3009"/>
                      <a:pt x="4134" y="1155"/>
                      <a:pt x="2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63"/>
              <p:cNvSpPr/>
              <p:nvPr/>
            </p:nvSpPr>
            <p:spPr>
              <a:xfrm>
                <a:off x="11085575" y="11878500"/>
                <a:ext cx="150475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3770" extrusionOk="0">
                    <a:moveTo>
                      <a:pt x="729" y="0"/>
                    </a:moveTo>
                    <a:cubicBezTo>
                      <a:pt x="481" y="0"/>
                      <a:pt x="254" y="123"/>
                      <a:pt x="153" y="350"/>
                    </a:cubicBezTo>
                    <a:cubicBezTo>
                      <a:pt x="1" y="624"/>
                      <a:pt x="122" y="928"/>
                      <a:pt x="305" y="1140"/>
                    </a:cubicBezTo>
                    <a:cubicBezTo>
                      <a:pt x="609" y="1475"/>
                      <a:pt x="1034" y="1688"/>
                      <a:pt x="1399" y="1870"/>
                    </a:cubicBezTo>
                    <a:cubicBezTo>
                      <a:pt x="1794" y="2052"/>
                      <a:pt x="2128" y="2295"/>
                      <a:pt x="2524" y="2478"/>
                    </a:cubicBezTo>
                    <a:cubicBezTo>
                      <a:pt x="2858" y="2660"/>
                      <a:pt x="3223" y="2873"/>
                      <a:pt x="3587" y="3086"/>
                    </a:cubicBezTo>
                    <a:cubicBezTo>
                      <a:pt x="3952" y="3268"/>
                      <a:pt x="4286" y="3542"/>
                      <a:pt x="4682" y="3694"/>
                    </a:cubicBezTo>
                    <a:cubicBezTo>
                      <a:pt x="4784" y="3745"/>
                      <a:pt x="4900" y="3770"/>
                      <a:pt x="5019" y="3770"/>
                    </a:cubicBezTo>
                    <a:cubicBezTo>
                      <a:pt x="5324" y="3770"/>
                      <a:pt x="5645" y="3605"/>
                      <a:pt x="5776" y="3299"/>
                    </a:cubicBezTo>
                    <a:cubicBezTo>
                      <a:pt x="6019" y="2934"/>
                      <a:pt x="5867" y="2508"/>
                      <a:pt x="5442" y="2295"/>
                    </a:cubicBezTo>
                    <a:cubicBezTo>
                      <a:pt x="5077" y="2052"/>
                      <a:pt x="4712" y="1900"/>
                      <a:pt x="4378" y="1718"/>
                    </a:cubicBezTo>
                    <a:lnTo>
                      <a:pt x="3223" y="1110"/>
                    </a:lnTo>
                    <a:cubicBezTo>
                      <a:pt x="2858" y="928"/>
                      <a:pt x="2493" y="715"/>
                      <a:pt x="2128" y="533"/>
                    </a:cubicBezTo>
                    <a:cubicBezTo>
                      <a:pt x="1703" y="320"/>
                      <a:pt x="1338" y="77"/>
                      <a:pt x="882" y="16"/>
                    </a:cubicBezTo>
                    <a:cubicBezTo>
                      <a:pt x="831" y="6"/>
                      <a:pt x="779" y="0"/>
                      <a:pt x="7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63"/>
              <p:cNvSpPr/>
              <p:nvPr/>
            </p:nvSpPr>
            <p:spPr>
              <a:xfrm>
                <a:off x="11174325" y="11578625"/>
                <a:ext cx="181050" cy="154500"/>
              </a:xfrm>
              <a:custGeom>
                <a:avLst/>
                <a:gdLst/>
                <a:ahLst/>
                <a:cxnLst/>
                <a:rect l="l" t="t" r="r" b="b"/>
                <a:pathLst>
                  <a:path w="7242" h="6180" extrusionOk="0">
                    <a:moveTo>
                      <a:pt x="857" y="0"/>
                    </a:moveTo>
                    <a:cubicBezTo>
                      <a:pt x="359" y="0"/>
                      <a:pt x="1" y="530"/>
                      <a:pt x="281" y="1038"/>
                    </a:cubicBezTo>
                    <a:cubicBezTo>
                      <a:pt x="584" y="1585"/>
                      <a:pt x="1162" y="2041"/>
                      <a:pt x="1618" y="2406"/>
                    </a:cubicBezTo>
                    <a:cubicBezTo>
                      <a:pt x="2074" y="2801"/>
                      <a:pt x="2530" y="3226"/>
                      <a:pt x="2986" y="3591"/>
                    </a:cubicBezTo>
                    <a:cubicBezTo>
                      <a:pt x="3898" y="4381"/>
                      <a:pt x="4809" y="5233"/>
                      <a:pt x="5752" y="5962"/>
                    </a:cubicBezTo>
                    <a:cubicBezTo>
                      <a:pt x="5936" y="6104"/>
                      <a:pt x="6141" y="6180"/>
                      <a:pt x="6341" y="6180"/>
                    </a:cubicBezTo>
                    <a:cubicBezTo>
                      <a:pt x="6568" y="6180"/>
                      <a:pt x="6789" y="6081"/>
                      <a:pt x="6968" y="5871"/>
                    </a:cubicBezTo>
                    <a:cubicBezTo>
                      <a:pt x="7241" y="5506"/>
                      <a:pt x="7211" y="4959"/>
                      <a:pt x="6876" y="4655"/>
                    </a:cubicBezTo>
                    <a:cubicBezTo>
                      <a:pt x="5965" y="3834"/>
                      <a:pt x="4992" y="3074"/>
                      <a:pt x="4080" y="2315"/>
                    </a:cubicBezTo>
                    <a:lnTo>
                      <a:pt x="2712" y="1160"/>
                    </a:lnTo>
                    <a:cubicBezTo>
                      <a:pt x="2499" y="977"/>
                      <a:pt x="2256" y="825"/>
                      <a:pt x="2043" y="643"/>
                    </a:cubicBezTo>
                    <a:cubicBezTo>
                      <a:pt x="1770" y="400"/>
                      <a:pt x="1496" y="187"/>
                      <a:pt x="1162" y="65"/>
                    </a:cubicBezTo>
                    <a:cubicBezTo>
                      <a:pt x="1057" y="20"/>
                      <a:pt x="954" y="0"/>
                      <a:pt x="8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63"/>
              <p:cNvSpPr/>
              <p:nvPr/>
            </p:nvSpPr>
            <p:spPr>
              <a:xfrm>
                <a:off x="11381925" y="11255025"/>
                <a:ext cx="200650" cy="3109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2437" extrusionOk="0">
                    <a:moveTo>
                      <a:pt x="892" y="1"/>
                    </a:moveTo>
                    <a:cubicBezTo>
                      <a:pt x="736" y="1"/>
                      <a:pt x="582" y="42"/>
                      <a:pt x="457" y="122"/>
                    </a:cubicBezTo>
                    <a:cubicBezTo>
                      <a:pt x="92" y="395"/>
                      <a:pt x="1" y="851"/>
                      <a:pt x="244" y="1246"/>
                    </a:cubicBezTo>
                    <a:cubicBezTo>
                      <a:pt x="2402" y="4924"/>
                      <a:pt x="4500" y="8632"/>
                      <a:pt x="6870" y="12189"/>
                    </a:cubicBezTo>
                    <a:cubicBezTo>
                      <a:pt x="7006" y="12344"/>
                      <a:pt x="7203" y="12437"/>
                      <a:pt x="7400" y="12437"/>
                    </a:cubicBezTo>
                    <a:cubicBezTo>
                      <a:pt x="7511" y="12437"/>
                      <a:pt x="7622" y="12407"/>
                      <a:pt x="7722" y="12341"/>
                    </a:cubicBezTo>
                    <a:cubicBezTo>
                      <a:pt x="7995" y="12128"/>
                      <a:pt x="8025" y="11793"/>
                      <a:pt x="7873" y="11520"/>
                    </a:cubicBezTo>
                    <a:cubicBezTo>
                      <a:pt x="5928" y="7720"/>
                      <a:pt x="3740" y="4043"/>
                      <a:pt x="1551" y="365"/>
                    </a:cubicBezTo>
                    <a:cubicBezTo>
                      <a:pt x="1418" y="117"/>
                      <a:pt x="1153" y="1"/>
                      <a:pt x="8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63"/>
              <p:cNvSpPr/>
              <p:nvPr/>
            </p:nvSpPr>
            <p:spPr>
              <a:xfrm>
                <a:off x="11743650" y="11316650"/>
                <a:ext cx="61700" cy="174700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6988" extrusionOk="0">
                    <a:moveTo>
                      <a:pt x="773" y="0"/>
                    </a:moveTo>
                    <a:cubicBezTo>
                      <a:pt x="712" y="0"/>
                      <a:pt x="647" y="9"/>
                      <a:pt x="578" y="27"/>
                    </a:cubicBezTo>
                    <a:cubicBezTo>
                      <a:pt x="152" y="88"/>
                      <a:pt x="0" y="483"/>
                      <a:pt x="92" y="848"/>
                    </a:cubicBezTo>
                    <a:cubicBezTo>
                      <a:pt x="547" y="2824"/>
                      <a:pt x="912" y="4800"/>
                      <a:pt x="1520" y="6714"/>
                    </a:cubicBezTo>
                    <a:cubicBezTo>
                      <a:pt x="1608" y="6903"/>
                      <a:pt x="1790" y="6988"/>
                      <a:pt x="1968" y="6988"/>
                    </a:cubicBezTo>
                    <a:cubicBezTo>
                      <a:pt x="2221" y="6988"/>
                      <a:pt x="2468" y="6817"/>
                      <a:pt x="2432" y="6532"/>
                    </a:cubicBezTo>
                    <a:cubicBezTo>
                      <a:pt x="2219" y="4496"/>
                      <a:pt x="1794" y="2520"/>
                      <a:pt x="1368" y="605"/>
                    </a:cubicBezTo>
                    <a:cubicBezTo>
                      <a:pt x="1317" y="270"/>
                      <a:pt x="1112" y="0"/>
                      <a:pt x="7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63"/>
              <p:cNvSpPr/>
              <p:nvPr/>
            </p:nvSpPr>
            <p:spPr>
              <a:xfrm>
                <a:off x="12030875" y="11182025"/>
                <a:ext cx="50200" cy="298700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11948" extrusionOk="0">
                    <a:moveTo>
                      <a:pt x="1149" y="0"/>
                    </a:moveTo>
                    <a:cubicBezTo>
                      <a:pt x="1131" y="0"/>
                      <a:pt x="1113" y="1"/>
                      <a:pt x="1095" y="2"/>
                    </a:cubicBezTo>
                    <a:cubicBezTo>
                      <a:pt x="639" y="63"/>
                      <a:pt x="335" y="428"/>
                      <a:pt x="335" y="884"/>
                    </a:cubicBezTo>
                    <a:cubicBezTo>
                      <a:pt x="366" y="2616"/>
                      <a:pt x="366" y="4409"/>
                      <a:pt x="305" y="6172"/>
                    </a:cubicBezTo>
                    <a:cubicBezTo>
                      <a:pt x="274" y="6993"/>
                      <a:pt x="214" y="7874"/>
                      <a:pt x="153" y="8726"/>
                    </a:cubicBezTo>
                    <a:cubicBezTo>
                      <a:pt x="62" y="9637"/>
                      <a:pt x="1" y="10549"/>
                      <a:pt x="62" y="11461"/>
                    </a:cubicBezTo>
                    <a:cubicBezTo>
                      <a:pt x="93" y="11788"/>
                      <a:pt x="332" y="11948"/>
                      <a:pt x="586" y="11948"/>
                    </a:cubicBezTo>
                    <a:cubicBezTo>
                      <a:pt x="827" y="11948"/>
                      <a:pt x="1083" y="11803"/>
                      <a:pt x="1186" y="11522"/>
                    </a:cubicBezTo>
                    <a:cubicBezTo>
                      <a:pt x="1733" y="9789"/>
                      <a:pt x="1794" y="7874"/>
                      <a:pt x="1855" y="6142"/>
                    </a:cubicBezTo>
                    <a:cubicBezTo>
                      <a:pt x="1977" y="4349"/>
                      <a:pt x="2007" y="2555"/>
                      <a:pt x="1977" y="762"/>
                    </a:cubicBezTo>
                    <a:cubicBezTo>
                      <a:pt x="1977" y="325"/>
                      <a:pt x="1558" y="0"/>
                      <a:pt x="11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63"/>
              <p:cNvSpPr/>
              <p:nvPr/>
            </p:nvSpPr>
            <p:spPr>
              <a:xfrm>
                <a:off x="12245175" y="11361600"/>
                <a:ext cx="108700" cy="158500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6340" extrusionOk="0">
                    <a:moveTo>
                      <a:pt x="3544" y="1"/>
                    </a:moveTo>
                    <a:cubicBezTo>
                      <a:pt x="3344" y="1"/>
                      <a:pt x="3156" y="82"/>
                      <a:pt x="3040" y="236"/>
                    </a:cubicBezTo>
                    <a:cubicBezTo>
                      <a:pt x="2858" y="418"/>
                      <a:pt x="2736" y="691"/>
                      <a:pt x="2584" y="965"/>
                    </a:cubicBezTo>
                    <a:cubicBezTo>
                      <a:pt x="2463" y="1178"/>
                      <a:pt x="2311" y="1421"/>
                      <a:pt x="2219" y="1634"/>
                    </a:cubicBezTo>
                    <a:cubicBezTo>
                      <a:pt x="1976" y="2059"/>
                      <a:pt x="1703" y="2485"/>
                      <a:pt x="1490" y="2910"/>
                    </a:cubicBezTo>
                    <a:cubicBezTo>
                      <a:pt x="1004" y="3761"/>
                      <a:pt x="456" y="4613"/>
                      <a:pt x="122" y="5524"/>
                    </a:cubicBezTo>
                    <a:cubicBezTo>
                      <a:pt x="1" y="5798"/>
                      <a:pt x="31" y="6041"/>
                      <a:pt x="304" y="6254"/>
                    </a:cubicBezTo>
                    <a:cubicBezTo>
                      <a:pt x="399" y="6313"/>
                      <a:pt x="503" y="6340"/>
                      <a:pt x="606" y="6340"/>
                    </a:cubicBezTo>
                    <a:cubicBezTo>
                      <a:pt x="766" y="6340"/>
                      <a:pt x="923" y="6274"/>
                      <a:pt x="1034" y="6163"/>
                    </a:cubicBezTo>
                    <a:cubicBezTo>
                      <a:pt x="1703" y="5403"/>
                      <a:pt x="2219" y="4461"/>
                      <a:pt x="2736" y="3579"/>
                    </a:cubicBezTo>
                    <a:cubicBezTo>
                      <a:pt x="3010" y="3154"/>
                      <a:pt x="3283" y="2758"/>
                      <a:pt x="3496" y="2302"/>
                    </a:cubicBezTo>
                    <a:cubicBezTo>
                      <a:pt x="3770" y="1847"/>
                      <a:pt x="4104" y="1391"/>
                      <a:pt x="4286" y="874"/>
                    </a:cubicBezTo>
                    <a:cubicBezTo>
                      <a:pt x="4347" y="540"/>
                      <a:pt x="4165" y="205"/>
                      <a:pt x="3891" y="84"/>
                    </a:cubicBezTo>
                    <a:cubicBezTo>
                      <a:pt x="3780" y="28"/>
                      <a:pt x="3660" y="1"/>
                      <a:pt x="35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63"/>
              <p:cNvSpPr/>
              <p:nvPr/>
            </p:nvSpPr>
            <p:spPr>
              <a:xfrm>
                <a:off x="12419175" y="11441400"/>
                <a:ext cx="285000" cy="226700"/>
              </a:xfrm>
              <a:custGeom>
                <a:avLst/>
                <a:gdLst/>
                <a:ahLst/>
                <a:cxnLst/>
                <a:rect l="l" t="t" r="r" b="b"/>
                <a:pathLst>
                  <a:path w="11400" h="9068" extrusionOk="0">
                    <a:moveTo>
                      <a:pt x="10556" y="1"/>
                    </a:moveTo>
                    <a:cubicBezTo>
                      <a:pt x="10409" y="1"/>
                      <a:pt x="10258" y="40"/>
                      <a:pt x="10123" y="114"/>
                    </a:cubicBezTo>
                    <a:cubicBezTo>
                      <a:pt x="9667" y="417"/>
                      <a:pt x="9272" y="873"/>
                      <a:pt x="8846" y="1238"/>
                    </a:cubicBezTo>
                    <a:lnTo>
                      <a:pt x="7722" y="2241"/>
                    </a:lnTo>
                    <a:cubicBezTo>
                      <a:pt x="6931" y="2940"/>
                      <a:pt x="6111" y="3609"/>
                      <a:pt x="5290" y="4278"/>
                    </a:cubicBezTo>
                    <a:cubicBezTo>
                      <a:pt x="4439" y="4916"/>
                      <a:pt x="3649" y="5554"/>
                      <a:pt x="2767" y="6193"/>
                    </a:cubicBezTo>
                    <a:cubicBezTo>
                      <a:pt x="2372" y="6497"/>
                      <a:pt x="1916" y="6861"/>
                      <a:pt x="1491" y="7196"/>
                    </a:cubicBezTo>
                    <a:cubicBezTo>
                      <a:pt x="1065" y="7530"/>
                      <a:pt x="609" y="7834"/>
                      <a:pt x="275" y="8260"/>
                    </a:cubicBezTo>
                    <a:cubicBezTo>
                      <a:pt x="0" y="8589"/>
                      <a:pt x="246" y="9067"/>
                      <a:pt x="655" y="9067"/>
                    </a:cubicBezTo>
                    <a:cubicBezTo>
                      <a:pt x="699" y="9067"/>
                      <a:pt x="744" y="9062"/>
                      <a:pt x="791" y="9050"/>
                    </a:cubicBezTo>
                    <a:cubicBezTo>
                      <a:pt x="1339" y="8898"/>
                      <a:pt x="1794" y="8594"/>
                      <a:pt x="2250" y="8320"/>
                    </a:cubicBezTo>
                    <a:cubicBezTo>
                      <a:pt x="2706" y="8047"/>
                      <a:pt x="3162" y="7743"/>
                      <a:pt x="3588" y="7439"/>
                    </a:cubicBezTo>
                    <a:cubicBezTo>
                      <a:pt x="4439" y="6831"/>
                      <a:pt x="5320" y="6193"/>
                      <a:pt x="6141" y="5554"/>
                    </a:cubicBezTo>
                    <a:cubicBezTo>
                      <a:pt x="6992" y="4916"/>
                      <a:pt x="7843" y="4217"/>
                      <a:pt x="8634" y="3487"/>
                    </a:cubicBezTo>
                    <a:cubicBezTo>
                      <a:pt x="9029" y="3123"/>
                      <a:pt x="9454" y="2788"/>
                      <a:pt x="9880" y="2393"/>
                    </a:cubicBezTo>
                    <a:cubicBezTo>
                      <a:pt x="10244" y="2059"/>
                      <a:pt x="10761" y="1724"/>
                      <a:pt x="11065" y="1299"/>
                    </a:cubicBezTo>
                    <a:cubicBezTo>
                      <a:pt x="11369" y="995"/>
                      <a:pt x="11400" y="569"/>
                      <a:pt x="11126" y="265"/>
                    </a:cubicBezTo>
                    <a:cubicBezTo>
                      <a:pt x="10981" y="85"/>
                      <a:pt x="10772" y="1"/>
                      <a:pt x="105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63"/>
              <p:cNvSpPr/>
              <p:nvPr/>
            </p:nvSpPr>
            <p:spPr>
              <a:xfrm>
                <a:off x="12536225" y="11777875"/>
                <a:ext cx="194550" cy="59650"/>
              </a:xfrm>
              <a:custGeom>
                <a:avLst/>
                <a:gdLst/>
                <a:ahLst/>
                <a:cxnLst/>
                <a:rect l="l" t="t" r="r" b="b"/>
                <a:pathLst>
                  <a:path w="7782" h="2386" extrusionOk="0">
                    <a:moveTo>
                      <a:pt x="6760" y="0"/>
                    </a:moveTo>
                    <a:cubicBezTo>
                      <a:pt x="6393" y="0"/>
                      <a:pt x="6003" y="111"/>
                      <a:pt x="5654" y="181"/>
                    </a:cubicBezTo>
                    <a:cubicBezTo>
                      <a:pt x="5076" y="302"/>
                      <a:pt x="4499" y="393"/>
                      <a:pt x="3952" y="484"/>
                    </a:cubicBezTo>
                    <a:cubicBezTo>
                      <a:pt x="3344" y="606"/>
                      <a:pt x="2766" y="728"/>
                      <a:pt x="2158" y="849"/>
                    </a:cubicBezTo>
                    <a:cubicBezTo>
                      <a:pt x="1550" y="940"/>
                      <a:pt x="973" y="1062"/>
                      <a:pt x="426" y="1366"/>
                    </a:cubicBezTo>
                    <a:cubicBezTo>
                      <a:pt x="0" y="1609"/>
                      <a:pt x="152" y="2278"/>
                      <a:pt x="608" y="2369"/>
                    </a:cubicBezTo>
                    <a:cubicBezTo>
                      <a:pt x="724" y="2381"/>
                      <a:pt x="840" y="2386"/>
                      <a:pt x="956" y="2386"/>
                    </a:cubicBezTo>
                    <a:cubicBezTo>
                      <a:pt x="1448" y="2386"/>
                      <a:pt x="1940" y="2297"/>
                      <a:pt x="2432" y="2247"/>
                    </a:cubicBezTo>
                    <a:cubicBezTo>
                      <a:pt x="2979" y="2156"/>
                      <a:pt x="3556" y="2065"/>
                      <a:pt x="4134" y="1943"/>
                    </a:cubicBezTo>
                    <a:cubicBezTo>
                      <a:pt x="4711" y="1822"/>
                      <a:pt x="5259" y="1761"/>
                      <a:pt x="5836" y="1640"/>
                    </a:cubicBezTo>
                    <a:cubicBezTo>
                      <a:pt x="6110" y="1609"/>
                      <a:pt x="6414" y="1548"/>
                      <a:pt x="6687" y="1488"/>
                    </a:cubicBezTo>
                    <a:cubicBezTo>
                      <a:pt x="7113" y="1396"/>
                      <a:pt x="7417" y="1305"/>
                      <a:pt x="7629" y="940"/>
                    </a:cubicBezTo>
                    <a:cubicBezTo>
                      <a:pt x="7781" y="758"/>
                      <a:pt x="7721" y="393"/>
                      <a:pt x="7508" y="241"/>
                    </a:cubicBezTo>
                    <a:cubicBezTo>
                      <a:pt x="7288" y="61"/>
                      <a:pt x="7030" y="0"/>
                      <a:pt x="67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63"/>
              <p:cNvSpPr/>
              <p:nvPr/>
            </p:nvSpPr>
            <p:spPr>
              <a:xfrm>
                <a:off x="12596250" y="12048600"/>
                <a:ext cx="315375" cy="67125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2685" extrusionOk="0">
                    <a:moveTo>
                      <a:pt x="11430" y="0"/>
                    </a:moveTo>
                    <a:cubicBezTo>
                      <a:pt x="11098" y="0"/>
                      <a:pt x="10756" y="63"/>
                      <a:pt x="10426" y="81"/>
                    </a:cubicBezTo>
                    <a:cubicBezTo>
                      <a:pt x="9940" y="112"/>
                      <a:pt x="9484" y="203"/>
                      <a:pt x="8997" y="264"/>
                    </a:cubicBezTo>
                    <a:lnTo>
                      <a:pt x="6019" y="598"/>
                    </a:lnTo>
                    <a:cubicBezTo>
                      <a:pt x="5076" y="719"/>
                      <a:pt x="4104" y="841"/>
                      <a:pt x="3131" y="963"/>
                    </a:cubicBezTo>
                    <a:cubicBezTo>
                      <a:pt x="2645" y="1023"/>
                      <a:pt x="2189" y="1054"/>
                      <a:pt x="1702" y="1145"/>
                    </a:cubicBezTo>
                    <a:cubicBezTo>
                      <a:pt x="1247" y="1206"/>
                      <a:pt x="487" y="1267"/>
                      <a:pt x="183" y="1662"/>
                    </a:cubicBezTo>
                    <a:cubicBezTo>
                      <a:pt x="0" y="1905"/>
                      <a:pt x="0" y="2239"/>
                      <a:pt x="213" y="2422"/>
                    </a:cubicBezTo>
                    <a:cubicBezTo>
                      <a:pt x="450" y="2640"/>
                      <a:pt x="775" y="2684"/>
                      <a:pt x="1102" y="2684"/>
                    </a:cubicBezTo>
                    <a:cubicBezTo>
                      <a:pt x="1320" y="2684"/>
                      <a:pt x="1538" y="2665"/>
                      <a:pt x="1733" y="2665"/>
                    </a:cubicBezTo>
                    <a:cubicBezTo>
                      <a:pt x="2219" y="2634"/>
                      <a:pt x="2736" y="2574"/>
                      <a:pt x="3192" y="2543"/>
                    </a:cubicBezTo>
                    <a:cubicBezTo>
                      <a:pt x="4165" y="2422"/>
                      <a:pt x="5168" y="2361"/>
                      <a:pt x="6140" y="2239"/>
                    </a:cubicBezTo>
                    <a:lnTo>
                      <a:pt x="9028" y="1935"/>
                    </a:lnTo>
                    <a:cubicBezTo>
                      <a:pt x="9514" y="1905"/>
                      <a:pt x="9970" y="1814"/>
                      <a:pt x="10487" y="1783"/>
                    </a:cubicBezTo>
                    <a:cubicBezTo>
                      <a:pt x="11004" y="1723"/>
                      <a:pt x="11703" y="1753"/>
                      <a:pt x="12159" y="1419"/>
                    </a:cubicBezTo>
                    <a:cubicBezTo>
                      <a:pt x="12554" y="1115"/>
                      <a:pt x="12615" y="355"/>
                      <a:pt x="12067" y="112"/>
                    </a:cubicBezTo>
                    <a:cubicBezTo>
                      <a:pt x="11863" y="27"/>
                      <a:pt x="11648" y="0"/>
                      <a:pt x="114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63"/>
              <p:cNvSpPr/>
              <p:nvPr/>
            </p:nvSpPr>
            <p:spPr>
              <a:xfrm>
                <a:off x="12597925" y="12305925"/>
                <a:ext cx="207325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8293" h="4473" extrusionOk="0">
                    <a:moveTo>
                      <a:pt x="539" y="0"/>
                    </a:moveTo>
                    <a:cubicBezTo>
                      <a:pt x="81" y="0"/>
                      <a:pt x="0" y="616"/>
                      <a:pt x="268" y="913"/>
                    </a:cubicBezTo>
                    <a:cubicBezTo>
                      <a:pt x="724" y="1369"/>
                      <a:pt x="1392" y="1642"/>
                      <a:pt x="1970" y="1946"/>
                    </a:cubicBezTo>
                    <a:cubicBezTo>
                      <a:pt x="2517" y="2220"/>
                      <a:pt x="3064" y="2524"/>
                      <a:pt x="3611" y="2767"/>
                    </a:cubicBezTo>
                    <a:cubicBezTo>
                      <a:pt x="4736" y="3314"/>
                      <a:pt x="5891" y="3953"/>
                      <a:pt x="7016" y="4408"/>
                    </a:cubicBezTo>
                    <a:cubicBezTo>
                      <a:pt x="7127" y="4451"/>
                      <a:pt x="7243" y="4472"/>
                      <a:pt x="7357" y="4472"/>
                    </a:cubicBezTo>
                    <a:cubicBezTo>
                      <a:pt x="7646" y="4472"/>
                      <a:pt x="7918" y="4336"/>
                      <a:pt x="8049" y="4074"/>
                    </a:cubicBezTo>
                    <a:cubicBezTo>
                      <a:pt x="8292" y="3649"/>
                      <a:pt x="8140" y="3193"/>
                      <a:pt x="7745" y="3010"/>
                    </a:cubicBezTo>
                    <a:cubicBezTo>
                      <a:pt x="7168" y="2706"/>
                      <a:pt x="6560" y="2433"/>
                      <a:pt x="5952" y="2159"/>
                    </a:cubicBezTo>
                    <a:cubicBezTo>
                      <a:pt x="5405" y="1916"/>
                      <a:pt x="4827" y="1642"/>
                      <a:pt x="4219" y="1369"/>
                    </a:cubicBezTo>
                    <a:cubicBezTo>
                      <a:pt x="3642" y="1095"/>
                      <a:pt x="3034" y="852"/>
                      <a:pt x="2456" y="609"/>
                    </a:cubicBezTo>
                    <a:cubicBezTo>
                      <a:pt x="1848" y="335"/>
                      <a:pt x="1240" y="31"/>
                      <a:pt x="572" y="1"/>
                    </a:cubicBezTo>
                    <a:cubicBezTo>
                      <a:pt x="560" y="0"/>
                      <a:pt x="549" y="0"/>
                      <a:pt x="5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64"/>
          <p:cNvSpPr/>
          <p:nvPr/>
        </p:nvSpPr>
        <p:spPr>
          <a:xfrm>
            <a:off x="1891793" y="3483110"/>
            <a:ext cx="1204713" cy="370841"/>
          </a:xfrm>
          <a:custGeom>
            <a:avLst/>
            <a:gdLst/>
            <a:ahLst/>
            <a:cxnLst/>
            <a:rect l="l" t="t" r="r" b="b"/>
            <a:pathLst>
              <a:path w="30592" h="9417" extrusionOk="0">
                <a:moveTo>
                  <a:pt x="25842" y="5922"/>
                </a:moveTo>
                <a:cubicBezTo>
                  <a:pt x="24000" y="4039"/>
                  <a:pt x="23917" y="1"/>
                  <a:pt x="23917" y="1"/>
                </a:cubicBezTo>
                <a:lnTo>
                  <a:pt x="15610" y="1"/>
                </a:lnTo>
                <a:lnTo>
                  <a:pt x="14982" y="1"/>
                </a:lnTo>
                <a:lnTo>
                  <a:pt x="6676" y="1"/>
                </a:lnTo>
                <a:cubicBezTo>
                  <a:pt x="6676" y="1"/>
                  <a:pt x="6592" y="4039"/>
                  <a:pt x="4751" y="5922"/>
                </a:cubicBezTo>
                <a:cubicBezTo>
                  <a:pt x="2909" y="7805"/>
                  <a:pt x="1" y="9417"/>
                  <a:pt x="5023" y="9417"/>
                </a:cubicBezTo>
                <a:lnTo>
                  <a:pt x="14982" y="9417"/>
                </a:lnTo>
                <a:lnTo>
                  <a:pt x="15610" y="9417"/>
                </a:lnTo>
                <a:lnTo>
                  <a:pt x="25570" y="9417"/>
                </a:lnTo>
                <a:cubicBezTo>
                  <a:pt x="30591" y="9417"/>
                  <a:pt x="27704" y="7805"/>
                  <a:pt x="25842" y="5922"/>
                </a:cubicBezTo>
                <a:close/>
              </a:path>
            </a:pathLst>
          </a:custGeom>
          <a:solidFill>
            <a:schemeClr val="accent2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64"/>
          <p:cNvSpPr txBox="1">
            <a:spLocks noGrp="1"/>
          </p:cNvSpPr>
          <p:nvPr>
            <p:ph type="title"/>
          </p:nvPr>
        </p:nvSpPr>
        <p:spPr>
          <a:xfrm>
            <a:off x="4998475" y="1843375"/>
            <a:ext cx="3326400" cy="10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Fale com a gente</a:t>
            </a:r>
            <a:endParaRPr dirty="0"/>
          </a:p>
        </p:txBody>
      </p:sp>
      <p:sp>
        <p:nvSpPr>
          <p:cNvPr id="1575" name="Google Shape;1575;p64"/>
          <p:cNvSpPr/>
          <p:nvPr/>
        </p:nvSpPr>
        <p:spPr>
          <a:xfrm>
            <a:off x="819000" y="3190780"/>
            <a:ext cx="3326389" cy="288419"/>
          </a:xfrm>
          <a:custGeom>
            <a:avLst/>
            <a:gdLst/>
            <a:ahLst/>
            <a:cxnLst/>
            <a:rect l="l" t="t" r="r" b="b"/>
            <a:pathLst>
              <a:path w="84469" h="7324" extrusionOk="0">
                <a:moveTo>
                  <a:pt x="0" y="4855"/>
                </a:moveTo>
                <a:cubicBezTo>
                  <a:pt x="0" y="6236"/>
                  <a:pt x="1298" y="7324"/>
                  <a:pt x="2679" y="7324"/>
                </a:cubicBezTo>
                <a:lnTo>
                  <a:pt x="41659" y="7324"/>
                </a:lnTo>
                <a:lnTo>
                  <a:pt x="42998" y="7324"/>
                </a:lnTo>
                <a:lnTo>
                  <a:pt x="81979" y="7324"/>
                </a:lnTo>
                <a:cubicBezTo>
                  <a:pt x="83360" y="7324"/>
                  <a:pt x="84469" y="6236"/>
                  <a:pt x="84469" y="4855"/>
                </a:cubicBezTo>
                <a:lnTo>
                  <a:pt x="84469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64"/>
          <p:cNvSpPr/>
          <p:nvPr/>
        </p:nvSpPr>
        <p:spPr>
          <a:xfrm>
            <a:off x="819000" y="1202528"/>
            <a:ext cx="3326389" cy="1988296"/>
          </a:xfrm>
          <a:custGeom>
            <a:avLst/>
            <a:gdLst/>
            <a:ahLst/>
            <a:cxnLst/>
            <a:rect l="l" t="t" r="r" b="b"/>
            <a:pathLst>
              <a:path w="84469" h="50490" extrusionOk="0">
                <a:moveTo>
                  <a:pt x="80807" y="3140"/>
                </a:moveTo>
                <a:lnTo>
                  <a:pt x="80807" y="46828"/>
                </a:lnTo>
                <a:lnTo>
                  <a:pt x="3662" y="46828"/>
                </a:lnTo>
                <a:lnTo>
                  <a:pt x="3662" y="3140"/>
                </a:lnTo>
                <a:close/>
                <a:moveTo>
                  <a:pt x="2679" y="1"/>
                </a:moveTo>
                <a:cubicBezTo>
                  <a:pt x="1298" y="1"/>
                  <a:pt x="0" y="984"/>
                  <a:pt x="0" y="2386"/>
                </a:cubicBezTo>
                <a:lnTo>
                  <a:pt x="0" y="50490"/>
                </a:lnTo>
                <a:lnTo>
                  <a:pt x="84469" y="50490"/>
                </a:lnTo>
                <a:lnTo>
                  <a:pt x="84469" y="2386"/>
                </a:lnTo>
                <a:cubicBezTo>
                  <a:pt x="84469" y="984"/>
                  <a:pt x="83360" y="1"/>
                  <a:pt x="81979" y="1"/>
                </a:cubicBezTo>
                <a:close/>
              </a:path>
            </a:pathLst>
          </a:custGeom>
          <a:solidFill>
            <a:schemeClr val="accent2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64"/>
          <p:cNvSpPr/>
          <p:nvPr/>
        </p:nvSpPr>
        <p:spPr>
          <a:xfrm>
            <a:off x="819000" y="3190780"/>
            <a:ext cx="3326389" cy="288419"/>
          </a:xfrm>
          <a:custGeom>
            <a:avLst/>
            <a:gdLst/>
            <a:ahLst/>
            <a:cxnLst/>
            <a:rect l="l" t="t" r="r" b="b"/>
            <a:pathLst>
              <a:path w="84469" h="7324" extrusionOk="0">
                <a:moveTo>
                  <a:pt x="0" y="4562"/>
                </a:moveTo>
                <a:cubicBezTo>
                  <a:pt x="0" y="5964"/>
                  <a:pt x="1298" y="7324"/>
                  <a:pt x="2679" y="7324"/>
                </a:cubicBezTo>
                <a:lnTo>
                  <a:pt x="41659" y="7324"/>
                </a:lnTo>
                <a:lnTo>
                  <a:pt x="42998" y="7324"/>
                </a:lnTo>
                <a:lnTo>
                  <a:pt x="81979" y="7324"/>
                </a:lnTo>
                <a:cubicBezTo>
                  <a:pt x="83360" y="7324"/>
                  <a:pt x="84469" y="5964"/>
                  <a:pt x="84469" y="4562"/>
                </a:cubicBezTo>
                <a:lnTo>
                  <a:pt x="84469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64"/>
          <p:cNvSpPr txBox="1">
            <a:spLocks noGrp="1"/>
          </p:cNvSpPr>
          <p:nvPr>
            <p:ph type="subTitle" idx="1"/>
          </p:nvPr>
        </p:nvSpPr>
        <p:spPr>
          <a:xfrm>
            <a:off x="4998474" y="2794330"/>
            <a:ext cx="3795901" cy="8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Nossos contatos se manterão atualizados, juntamente com o e-mail do projeto.</a:t>
            </a:r>
            <a:endParaRPr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92AB30-A9E7-431C-93A0-A5D2C3E5C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69" y="1382889"/>
            <a:ext cx="2954613" cy="16275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65"/>
          <p:cNvSpPr txBox="1">
            <a:spLocks noGrp="1"/>
          </p:cNvSpPr>
          <p:nvPr>
            <p:ph type="subTitle" idx="1"/>
          </p:nvPr>
        </p:nvSpPr>
        <p:spPr>
          <a:xfrm>
            <a:off x="819000" y="2979747"/>
            <a:ext cx="3340500" cy="8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Responsividade</a:t>
            </a:r>
            <a:endParaRPr dirty="0"/>
          </a:p>
        </p:txBody>
      </p:sp>
      <p:sp>
        <p:nvSpPr>
          <p:cNvPr id="1585" name="Google Shape;1585;p65"/>
          <p:cNvSpPr/>
          <p:nvPr/>
        </p:nvSpPr>
        <p:spPr>
          <a:xfrm rot="16200000">
            <a:off x="5188122" y="331896"/>
            <a:ext cx="2282193" cy="3998530"/>
          </a:xfrm>
          <a:custGeom>
            <a:avLst/>
            <a:gdLst/>
            <a:ahLst/>
            <a:cxnLst/>
            <a:rect l="l" t="t" r="r" b="b"/>
            <a:pathLst>
              <a:path w="14020" h="29670" extrusionOk="0">
                <a:moveTo>
                  <a:pt x="8161" y="2281"/>
                </a:moveTo>
                <a:cubicBezTo>
                  <a:pt x="8328" y="2281"/>
                  <a:pt x="8474" y="2427"/>
                  <a:pt x="8474" y="2595"/>
                </a:cubicBezTo>
                <a:lnTo>
                  <a:pt x="8474" y="2616"/>
                </a:lnTo>
                <a:cubicBezTo>
                  <a:pt x="8474" y="2804"/>
                  <a:pt x="8328" y="2929"/>
                  <a:pt x="8161" y="2929"/>
                </a:cubicBezTo>
                <a:lnTo>
                  <a:pt x="6026" y="2929"/>
                </a:lnTo>
                <a:cubicBezTo>
                  <a:pt x="5838" y="2929"/>
                  <a:pt x="5692" y="2804"/>
                  <a:pt x="5692" y="2616"/>
                </a:cubicBezTo>
                <a:lnTo>
                  <a:pt x="5692" y="2595"/>
                </a:lnTo>
                <a:cubicBezTo>
                  <a:pt x="5692" y="2427"/>
                  <a:pt x="5838" y="2281"/>
                  <a:pt x="6026" y="2281"/>
                </a:cubicBezTo>
                <a:close/>
                <a:moveTo>
                  <a:pt x="13036" y="4248"/>
                </a:moveTo>
                <a:lnTo>
                  <a:pt x="13036" y="25422"/>
                </a:lnTo>
                <a:lnTo>
                  <a:pt x="1151" y="25422"/>
                </a:lnTo>
                <a:lnTo>
                  <a:pt x="1151" y="4248"/>
                </a:lnTo>
                <a:close/>
                <a:moveTo>
                  <a:pt x="1988" y="0"/>
                </a:moveTo>
                <a:cubicBezTo>
                  <a:pt x="900" y="0"/>
                  <a:pt x="0" y="900"/>
                  <a:pt x="0" y="2009"/>
                </a:cubicBezTo>
                <a:lnTo>
                  <a:pt x="0" y="27661"/>
                </a:lnTo>
                <a:cubicBezTo>
                  <a:pt x="0" y="28770"/>
                  <a:pt x="900" y="29670"/>
                  <a:pt x="1988" y="29670"/>
                </a:cubicBezTo>
                <a:lnTo>
                  <a:pt x="12010" y="29670"/>
                </a:lnTo>
                <a:cubicBezTo>
                  <a:pt x="13119" y="29670"/>
                  <a:pt x="14019" y="28770"/>
                  <a:pt x="14019" y="27661"/>
                </a:cubicBezTo>
                <a:lnTo>
                  <a:pt x="14019" y="2009"/>
                </a:lnTo>
                <a:cubicBezTo>
                  <a:pt x="14019" y="900"/>
                  <a:pt x="13119" y="0"/>
                  <a:pt x="12010" y="0"/>
                </a:cubicBezTo>
                <a:close/>
              </a:path>
            </a:pathLst>
          </a:custGeom>
          <a:solidFill>
            <a:schemeClr val="accent1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65"/>
          <p:cNvSpPr/>
          <p:nvPr/>
        </p:nvSpPr>
        <p:spPr>
          <a:xfrm>
            <a:off x="7895788" y="2130042"/>
            <a:ext cx="347259" cy="3811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65"/>
          <p:cNvSpPr txBox="1">
            <a:spLocks noGrp="1"/>
          </p:cNvSpPr>
          <p:nvPr>
            <p:ph type="title"/>
          </p:nvPr>
        </p:nvSpPr>
        <p:spPr>
          <a:xfrm>
            <a:off x="819000" y="1843400"/>
            <a:ext cx="3340500" cy="10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Acesso a partir de qualquer dispositivo</a:t>
            </a:r>
            <a:endParaRPr sz="28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C72FD10-95EF-4413-A495-1E4CC6DAE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763" y="1391770"/>
            <a:ext cx="2786572" cy="18489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67"/>
          <p:cNvSpPr txBox="1">
            <a:spLocks noGrp="1"/>
          </p:cNvSpPr>
          <p:nvPr>
            <p:ph type="title" idx="6"/>
          </p:nvPr>
        </p:nvSpPr>
        <p:spPr>
          <a:xfrm>
            <a:off x="775574" y="286789"/>
            <a:ext cx="7506000" cy="5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Time</a:t>
            </a:r>
            <a:endParaRPr dirty="0"/>
          </a:p>
        </p:txBody>
      </p:sp>
      <p:sp>
        <p:nvSpPr>
          <p:cNvPr id="1611" name="Google Shape;1611;p67"/>
          <p:cNvSpPr txBox="1">
            <a:spLocks noGrp="1"/>
          </p:cNvSpPr>
          <p:nvPr>
            <p:ph type="title"/>
          </p:nvPr>
        </p:nvSpPr>
        <p:spPr>
          <a:xfrm>
            <a:off x="89288" y="2511762"/>
            <a:ext cx="3154372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Stephanie Ferreira</a:t>
            </a:r>
            <a:endParaRPr dirty="0"/>
          </a:p>
        </p:txBody>
      </p:sp>
      <p:sp>
        <p:nvSpPr>
          <p:cNvPr id="1614" name="Google Shape;1614;p67"/>
          <p:cNvSpPr txBox="1">
            <a:spLocks noGrp="1"/>
          </p:cNvSpPr>
          <p:nvPr>
            <p:ph type="title" idx="4"/>
          </p:nvPr>
        </p:nvSpPr>
        <p:spPr>
          <a:xfrm>
            <a:off x="5970501" y="3463855"/>
            <a:ext cx="23208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Mrs. Air</a:t>
            </a:r>
            <a:endParaRPr/>
          </a:p>
        </p:txBody>
      </p:sp>
      <p:sp>
        <p:nvSpPr>
          <p:cNvPr id="1800" name="Google Shape;1800;p67"/>
          <p:cNvSpPr/>
          <p:nvPr/>
        </p:nvSpPr>
        <p:spPr>
          <a:xfrm rot="900080">
            <a:off x="8109229" y="2141570"/>
            <a:ext cx="344690" cy="228899"/>
          </a:xfrm>
          <a:custGeom>
            <a:avLst/>
            <a:gdLst/>
            <a:ahLst/>
            <a:cxnLst/>
            <a:rect l="l" t="t" r="r" b="b"/>
            <a:pathLst>
              <a:path w="8481" h="5632" extrusionOk="0">
                <a:moveTo>
                  <a:pt x="1496" y="1"/>
                </a:moveTo>
                <a:cubicBezTo>
                  <a:pt x="993" y="1"/>
                  <a:pt x="491" y="53"/>
                  <a:pt x="0" y="160"/>
                </a:cubicBezTo>
                <a:cubicBezTo>
                  <a:pt x="304" y="1315"/>
                  <a:pt x="1125" y="2379"/>
                  <a:pt x="2189" y="3048"/>
                </a:cubicBezTo>
                <a:cubicBezTo>
                  <a:pt x="3617" y="3899"/>
                  <a:pt x="5411" y="3960"/>
                  <a:pt x="6991" y="4476"/>
                </a:cubicBezTo>
                <a:cubicBezTo>
                  <a:pt x="7599" y="4659"/>
                  <a:pt x="8268" y="5024"/>
                  <a:pt x="8480" y="5631"/>
                </a:cubicBezTo>
                <a:cubicBezTo>
                  <a:pt x="8480" y="5084"/>
                  <a:pt x="8450" y="4659"/>
                  <a:pt x="8298" y="4264"/>
                </a:cubicBezTo>
                <a:cubicBezTo>
                  <a:pt x="8146" y="3808"/>
                  <a:pt x="7751" y="3291"/>
                  <a:pt x="7447" y="2926"/>
                </a:cubicBezTo>
                <a:cubicBezTo>
                  <a:pt x="6748" y="2075"/>
                  <a:pt x="5897" y="1376"/>
                  <a:pt x="4985" y="859"/>
                </a:cubicBezTo>
                <a:cubicBezTo>
                  <a:pt x="3912" y="301"/>
                  <a:pt x="2702" y="1"/>
                  <a:pt x="1496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67"/>
          <p:cNvSpPr/>
          <p:nvPr/>
        </p:nvSpPr>
        <p:spPr>
          <a:xfrm rot="7759715" flipH="1">
            <a:off x="5164861" y="2166039"/>
            <a:ext cx="344684" cy="228895"/>
          </a:xfrm>
          <a:custGeom>
            <a:avLst/>
            <a:gdLst/>
            <a:ahLst/>
            <a:cxnLst/>
            <a:rect l="l" t="t" r="r" b="b"/>
            <a:pathLst>
              <a:path w="8481" h="5632" extrusionOk="0">
                <a:moveTo>
                  <a:pt x="1496" y="1"/>
                </a:moveTo>
                <a:cubicBezTo>
                  <a:pt x="993" y="1"/>
                  <a:pt x="491" y="53"/>
                  <a:pt x="0" y="160"/>
                </a:cubicBezTo>
                <a:cubicBezTo>
                  <a:pt x="304" y="1315"/>
                  <a:pt x="1125" y="2379"/>
                  <a:pt x="2189" y="3048"/>
                </a:cubicBezTo>
                <a:cubicBezTo>
                  <a:pt x="3617" y="3899"/>
                  <a:pt x="5411" y="3960"/>
                  <a:pt x="6991" y="4476"/>
                </a:cubicBezTo>
                <a:cubicBezTo>
                  <a:pt x="7599" y="4659"/>
                  <a:pt x="8268" y="5024"/>
                  <a:pt x="8480" y="5631"/>
                </a:cubicBezTo>
                <a:cubicBezTo>
                  <a:pt x="8480" y="5084"/>
                  <a:pt x="8450" y="4659"/>
                  <a:pt x="8298" y="4264"/>
                </a:cubicBezTo>
                <a:cubicBezTo>
                  <a:pt x="8146" y="3808"/>
                  <a:pt x="7751" y="3291"/>
                  <a:pt x="7447" y="2926"/>
                </a:cubicBezTo>
                <a:cubicBezTo>
                  <a:pt x="6748" y="2075"/>
                  <a:pt x="5897" y="1376"/>
                  <a:pt x="4985" y="859"/>
                </a:cubicBezTo>
                <a:cubicBezTo>
                  <a:pt x="3912" y="301"/>
                  <a:pt x="2702" y="1"/>
                  <a:pt x="1496" y="1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67"/>
          <p:cNvSpPr/>
          <p:nvPr/>
        </p:nvSpPr>
        <p:spPr>
          <a:xfrm rot="-6300080">
            <a:off x="53166" y="2312139"/>
            <a:ext cx="344690" cy="228899"/>
          </a:xfrm>
          <a:custGeom>
            <a:avLst/>
            <a:gdLst/>
            <a:ahLst/>
            <a:cxnLst/>
            <a:rect l="l" t="t" r="r" b="b"/>
            <a:pathLst>
              <a:path w="8481" h="5632" extrusionOk="0">
                <a:moveTo>
                  <a:pt x="1496" y="1"/>
                </a:moveTo>
                <a:cubicBezTo>
                  <a:pt x="993" y="1"/>
                  <a:pt x="491" y="53"/>
                  <a:pt x="0" y="160"/>
                </a:cubicBezTo>
                <a:cubicBezTo>
                  <a:pt x="304" y="1315"/>
                  <a:pt x="1125" y="2379"/>
                  <a:pt x="2189" y="3048"/>
                </a:cubicBezTo>
                <a:cubicBezTo>
                  <a:pt x="3617" y="3899"/>
                  <a:pt x="5411" y="3960"/>
                  <a:pt x="6991" y="4476"/>
                </a:cubicBezTo>
                <a:cubicBezTo>
                  <a:pt x="7599" y="4659"/>
                  <a:pt x="8268" y="5024"/>
                  <a:pt x="8480" y="5631"/>
                </a:cubicBezTo>
                <a:cubicBezTo>
                  <a:pt x="8480" y="5084"/>
                  <a:pt x="8450" y="4659"/>
                  <a:pt x="8298" y="4264"/>
                </a:cubicBezTo>
                <a:cubicBezTo>
                  <a:pt x="8146" y="3808"/>
                  <a:pt x="7751" y="3291"/>
                  <a:pt x="7447" y="2926"/>
                </a:cubicBezTo>
                <a:cubicBezTo>
                  <a:pt x="6748" y="2075"/>
                  <a:pt x="5897" y="1376"/>
                  <a:pt x="4985" y="859"/>
                </a:cubicBezTo>
                <a:cubicBezTo>
                  <a:pt x="3912" y="301"/>
                  <a:pt x="2702" y="1"/>
                  <a:pt x="14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22B492F0-BE9D-4A04-8579-FF2EC4ABBE8E}"/>
              </a:ext>
            </a:extLst>
          </p:cNvPr>
          <p:cNvSpPr/>
          <p:nvPr/>
        </p:nvSpPr>
        <p:spPr>
          <a:xfrm>
            <a:off x="939122" y="1156213"/>
            <a:ext cx="1454703" cy="143691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9" name="Elipse 198">
            <a:extLst>
              <a:ext uri="{FF2B5EF4-FFF2-40B4-BE49-F238E27FC236}">
                <a16:creationId xmlns:a16="http://schemas.microsoft.com/office/drawing/2014/main" id="{3A1A3652-A531-4422-906C-BD20DE0A8C22}"/>
              </a:ext>
            </a:extLst>
          </p:cNvPr>
          <p:cNvSpPr/>
          <p:nvPr/>
        </p:nvSpPr>
        <p:spPr>
          <a:xfrm>
            <a:off x="3660446" y="1156213"/>
            <a:ext cx="1454703" cy="143691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0" name="Elipse 199">
            <a:extLst>
              <a:ext uri="{FF2B5EF4-FFF2-40B4-BE49-F238E27FC236}">
                <a16:creationId xmlns:a16="http://schemas.microsoft.com/office/drawing/2014/main" id="{23B1DF4B-F3D2-4955-B41F-F59B5E0761FD}"/>
              </a:ext>
            </a:extLst>
          </p:cNvPr>
          <p:cNvSpPr/>
          <p:nvPr/>
        </p:nvSpPr>
        <p:spPr>
          <a:xfrm>
            <a:off x="6381776" y="1156213"/>
            <a:ext cx="1454703" cy="1436914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1" name="Elipse 200">
            <a:extLst>
              <a:ext uri="{FF2B5EF4-FFF2-40B4-BE49-F238E27FC236}">
                <a16:creationId xmlns:a16="http://schemas.microsoft.com/office/drawing/2014/main" id="{3BF26D45-0539-4AD5-B5B3-87124D0B712F}"/>
              </a:ext>
            </a:extLst>
          </p:cNvPr>
          <p:cNvSpPr/>
          <p:nvPr/>
        </p:nvSpPr>
        <p:spPr>
          <a:xfrm>
            <a:off x="888664" y="3183698"/>
            <a:ext cx="1454703" cy="1436914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2" name="Elipse 201">
            <a:extLst>
              <a:ext uri="{FF2B5EF4-FFF2-40B4-BE49-F238E27FC236}">
                <a16:creationId xmlns:a16="http://schemas.microsoft.com/office/drawing/2014/main" id="{2A919F31-D574-4038-8884-9555E147938F}"/>
              </a:ext>
            </a:extLst>
          </p:cNvPr>
          <p:cNvSpPr/>
          <p:nvPr/>
        </p:nvSpPr>
        <p:spPr>
          <a:xfrm>
            <a:off x="3660446" y="3183698"/>
            <a:ext cx="1454703" cy="1436914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3" name="Elipse 202">
            <a:extLst>
              <a:ext uri="{FF2B5EF4-FFF2-40B4-BE49-F238E27FC236}">
                <a16:creationId xmlns:a16="http://schemas.microsoft.com/office/drawing/2014/main" id="{0E88B936-70DF-47B6-8BDF-0ACE3EA45C88}"/>
              </a:ext>
            </a:extLst>
          </p:cNvPr>
          <p:cNvSpPr/>
          <p:nvPr/>
        </p:nvSpPr>
        <p:spPr>
          <a:xfrm>
            <a:off x="6381776" y="3183698"/>
            <a:ext cx="1454703" cy="1436914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tlCol="0" anchor="ctr"/>
          <a:lstStyle/>
          <a:p>
            <a:pPr algn="ctr"/>
            <a:endParaRPr lang="pt-BR" dirty="0"/>
          </a:p>
        </p:txBody>
      </p:sp>
      <p:sp>
        <p:nvSpPr>
          <p:cNvPr id="210" name="Google Shape;1611;p67">
            <a:extLst>
              <a:ext uri="{FF2B5EF4-FFF2-40B4-BE49-F238E27FC236}">
                <a16:creationId xmlns:a16="http://schemas.microsoft.com/office/drawing/2014/main" id="{524ACAEB-F2A9-4A12-92A4-01F1D4B2AF38}"/>
              </a:ext>
            </a:extLst>
          </p:cNvPr>
          <p:cNvSpPr txBox="1">
            <a:spLocks/>
          </p:cNvSpPr>
          <p:nvPr/>
        </p:nvSpPr>
        <p:spPr>
          <a:xfrm>
            <a:off x="2762225" y="2511762"/>
            <a:ext cx="3154372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lita One"/>
              <a:buNone/>
              <a:defRPr sz="2300" b="0" i="0" u="none" strike="noStrike" cap="none">
                <a:solidFill>
                  <a:schemeClr val="dk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r>
              <a:rPr lang="pt-BR" dirty="0"/>
              <a:t>Brenda Paiva</a:t>
            </a:r>
          </a:p>
        </p:txBody>
      </p:sp>
      <p:sp>
        <p:nvSpPr>
          <p:cNvPr id="211" name="Google Shape;1611;p67">
            <a:extLst>
              <a:ext uri="{FF2B5EF4-FFF2-40B4-BE49-F238E27FC236}">
                <a16:creationId xmlns:a16="http://schemas.microsoft.com/office/drawing/2014/main" id="{0C2F4AE8-316E-4DD9-9A43-C0B41FF653F4}"/>
              </a:ext>
            </a:extLst>
          </p:cNvPr>
          <p:cNvSpPr txBox="1">
            <a:spLocks/>
          </p:cNvSpPr>
          <p:nvPr/>
        </p:nvSpPr>
        <p:spPr>
          <a:xfrm>
            <a:off x="5531935" y="2507214"/>
            <a:ext cx="3154372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lita One"/>
              <a:buNone/>
              <a:defRPr sz="2300" b="0" i="0" u="none" strike="noStrike" cap="none">
                <a:solidFill>
                  <a:schemeClr val="dk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r>
              <a:rPr lang="pt-BR" dirty="0"/>
              <a:t>Rafael Ferreira</a:t>
            </a:r>
          </a:p>
        </p:txBody>
      </p:sp>
      <p:sp>
        <p:nvSpPr>
          <p:cNvPr id="212" name="Google Shape;1611;p67">
            <a:extLst>
              <a:ext uri="{FF2B5EF4-FFF2-40B4-BE49-F238E27FC236}">
                <a16:creationId xmlns:a16="http://schemas.microsoft.com/office/drawing/2014/main" id="{4FEF5AB2-8163-4BE1-9800-B3DDDFE25A87}"/>
              </a:ext>
            </a:extLst>
          </p:cNvPr>
          <p:cNvSpPr txBox="1">
            <a:spLocks/>
          </p:cNvSpPr>
          <p:nvPr/>
        </p:nvSpPr>
        <p:spPr>
          <a:xfrm>
            <a:off x="38829" y="4547759"/>
            <a:ext cx="3154372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lita One"/>
              <a:buNone/>
              <a:defRPr sz="2300" b="0" i="0" u="none" strike="noStrike" cap="none">
                <a:solidFill>
                  <a:schemeClr val="dk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r>
              <a:rPr lang="pt-BR" dirty="0"/>
              <a:t>Larissa Pavan</a:t>
            </a:r>
          </a:p>
        </p:txBody>
      </p:sp>
      <p:sp>
        <p:nvSpPr>
          <p:cNvPr id="213" name="Google Shape;1611;p67">
            <a:extLst>
              <a:ext uri="{FF2B5EF4-FFF2-40B4-BE49-F238E27FC236}">
                <a16:creationId xmlns:a16="http://schemas.microsoft.com/office/drawing/2014/main" id="{00F9E24F-8F1F-4141-BD59-00CAE5FA2ECB}"/>
              </a:ext>
            </a:extLst>
          </p:cNvPr>
          <p:cNvSpPr txBox="1">
            <a:spLocks/>
          </p:cNvSpPr>
          <p:nvPr/>
        </p:nvSpPr>
        <p:spPr>
          <a:xfrm>
            <a:off x="2796429" y="4547759"/>
            <a:ext cx="3154372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lita One"/>
              <a:buNone/>
              <a:defRPr sz="2300" b="0" i="0" u="none" strike="noStrike" cap="none">
                <a:solidFill>
                  <a:schemeClr val="dk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r>
              <a:rPr lang="pt-BR" dirty="0"/>
              <a:t>Thatiane Camargo</a:t>
            </a:r>
          </a:p>
        </p:txBody>
      </p:sp>
      <p:sp>
        <p:nvSpPr>
          <p:cNvPr id="214" name="Google Shape;1611;p67">
            <a:extLst>
              <a:ext uri="{FF2B5EF4-FFF2-40B4-BE49-F238E27FC236}">
                <a16:creationId xmlns:a16="http://schemas.microsoft.com/office/drawing/2014/main" id="{D23BBADA-4DBC-48C1-8059-F7B7A8E65101}"/>
              </a:ext>
            </a:extLst>
          </p:cNvPr>
          <p:cNvSpPr txBox="1">
            <a:spLocks/>
          </p:cNvSpPr>
          <p:nvPr/>
        </p:nvSpPr>
        <p:spPr>
          <a:xfrm>
            <a:off x="5554029" y="4552235"/>
            <a:ext cx="3154372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ilita One"/>
              <a:buNone/>
              <a:defRPr sz="2300" b="0" i="0" u="none" strike="noStrike" cap="none">
                <a:solidFill>
                  <a:schemeClr val="dk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Ranchers"/>
              <a:buNone/>
              <a:defRPr sz="4000" b="0" i="0" u="none" strike="noStrike" cap="none">
                <a:solidFill>
                  <a:schemeClr val="accent5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r>
              <a:rPr lang="pt-BR" dirty="0"/>
              <a:t>Karolina Soares</a:t>
            </a:r>
          </a:p>
        </p:txBody>
      </p:sp>
      <p:sp>
        <p:nvSpPr>
          <p:cNvPr id="215" name="Google Shape;1801;p67">
            <a:extLst>
              <a:ext uri="{FF2B5EF4-FFF2-40B4-BE49-F238E27FC236}">
                <a16:creationId xmlns:a16="http://schemas.microsoft.com/office/drawing/2014/main" id="{ED56ADB5-60B4-4687-A4D8-E637083C8534}"/>
              </a:ext>
            </a:extLst>
          </p:cNvPr>
          <p:cNvSpPr/>
          <p:nvPr/>
        </p:nvSpPr>
        <p:spPr>
          <a:xfrm rot="7759715" flipH="1">
            <a:off x="8334189" y="4293882"/>
            <a:ext cx="344684" cy="228895"/>
          </a:xfrm>
          <a:custGeom>
            <a:avLst/>
            <a:gdLst/>
            <a:ahLst/>
            <a:cxnLst/>
            <a:rect l="l" t="t" r="r" b="b"/>
            <a:pathLst>
              <a:path w="8481" h="5632" extrusionOk="0">
                <a:moveTo>
                  <a:pt x="1496" y="1"/>
                </a:moveTo>
                <a:cubicBezTo>
                  <a:pt x="993" y="1"/>
                  <a:pt x="491" y="53"/>
                  <a:pt x="0" y="160"/>
                </a:cubicBezTo>
                <a:cubicBezTo>
                  <a:pt x="304" y="1315"/>
                  <a:pt x="1125" y="2379"/>
                  <a:pt x="2189" y="3048"/>
                </a:cubicBezTo>
                <a:cubicBezTo>
                  <a:pt x="3617" y="3899"/>
                  <a:pt x="5411" y="3960"/>
                  <a:pt x="6991" y="4476"/>
                </a:cubicBezTo>
                <a:cubicBezTo>
                  <a:pt x="7599" y="4659"/>
                  <a:pt x="8268" y="5024"/>
                  <a:pt x="8480" y="5631"/>
                </a:cubicBezTo>
                <a:cubicBezTo>
                  <a:pt x="8480" y="5084"/>
                  <a:pt x="8450" y="4659"/>
                  <a:pt x="8298" y="4264"/>
                </a:cubicBezTo>
                <a:cubicBezTo>
                  <a:pt x="8146" y="3808"/>
                  <a:pt x="7751" y="3291"/>
                  <a:pt x="7447" y="2926"/>
                </a:cubicBezTo>
                <a:cubicBezTo>
                  <a:pt x="6748" y="2075"/>
                  <a:pt x="5897" y="1376"/>
                  <a:pt x="4985" y="859"/>
                </a:cubicBezTo>
                <a:cubicBezTo>
                  <a:pt x="3912" y="301"/>
                  <a:pt x="2702" y="1"/>
                  <a:pt x="1496" y="1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1801;p67">
            <a:extLst>
              <a:ext uri="{FF2B5EF4-FFF2-40B4-BE49-F238E27FC236}">
                <a16:creationId xmlns:a16="http://schemas.microsoft.com/office/drawing/2014/main" id="{BC0BB1F3-B37A-4DC4-A425-E6993BD38B26}"/>
              </a:ext>
            </a:extLst>
          </p:cNvPr>
          <p:cNvSpPr/>
          <p:nvPr/>
        </p:nvSpPr>
        <p:spPr>
          <a:xfrm rot="7759715" flipH="1">
            <a:off x="104696" y="4639155"/>
            <a:ext cx="344684" cy="228895"/>
          </a:xfrm>
          <a:custGeom>
            <a:avLst/>
            <a:gdLst/>
            <a:ahLst/>
            <a:cxnLst/>
            <a:rect l="l" t="t" r="r" b="b"/>
            <a:pathLst>
              <a:path w="8481" h="5632" extrusionOk="0">
                <a:moveTo>
                  <a:pt x="1496" y="1"/>
                </a:moveTo>
                <a:cubicBezTo>
                  <a:pt x="993" y="1"/>
                  <a:pt x="491" y="53"/>
                  <a:pt x="0" y="160"/>
                </a:cubicBezTo>
                <a:cubicBezTo>
                  <a:pt x="304" y="1315"/>
                  <a:pt x="1125" y="2379"/>
                  <a:pt x="2189" y="3048"/>
                </a:cubicBezTo>
                <a:cubicBezTo>
                  <a:pt x="3617" y="3899"/>
                  <a:pt x="5411" y="3960"/>
                  <a:pt x="6991" y="4476"/>
                </a:cubicBezTo>
                <a:cubicBezTo>
                  <a:pt x="7599" y="4659"/>
                  <a:pt x="8268" y="5024"/>
                  <a:pt x="8480" y="5631"/>
                </a:cubicBezTo>
                <a:cubicBezTo>
                  <a:pt x="8480" y="5084"/>
                  <a:pt x="8450" y="4659"/>
                  <a:pt x="8298" y="4264"/>
                </a:cubicBezTo>
                <a:cubicBezTo>
                  <a:pt x="8146" y="3808"/>
                  <a:pt x="7751" y="3291"/>
                  <a:pt x="7447" y="2926"/>
                </a:cubicBezTo>
                <a:cubicBezTo>
                  <a:pt x="6748" y="2075"/>
                  <a:pt x="5897" y="1376"/>
                  <a:pt x="4985" y="859"/>
                </a:cubicBezTo>
                <a:cubicBezTo>
                  <a:pt x="3912" y="301"/>
                  <a:pt x="2702" y="1"/>
                  <a:pt x="1496" y="1"/>
                </a:cubicBezTo>
                <a:close/>
              </a:path>
            </a:pathLst>
          </a:custGeom>
          <a:solidFill>
            <a:schemeClr val="accent3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68"/>
          <p:cNvSpPr txBox="1">
            <a:spLocks noGrp="1"/>
          </p:cNvSpPr>
          <p:nvPr>
            <p:ph type="subTitle" idx="1"/>
          </p:nvPr>
        </p:nvSpPr>
        <p:spPr>
          <a:xfrm>
            <a:off x="818999" y="1568975"/>
            <a:ext cx="3825035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>
                <a:solidFill>
                  <a:schemeClr val="dk1"/>
                </a:solidFill>
              </a:rPr>
              <a:t>Dúvidas?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 err="1">
                <a:solidFill>
                  <a:schemeClr val="dk1"/>
                </a:solidFill>
              </a:rPr>
              <a:t>igarapeprojeto@gmail</a:t>
            </a:r>
            <a:r>
              <a:rPr lang="en" dirty="0">
                <a:solidFill>
                  <a:schemeClr val="dk1"/>
                </a:solidFill>
              </a:rPr>
              <a:t>.com</a:t>
            </a:r>
            <a:endParaRPr dirty="0">
              <a:solidFill>
                <a:schemeClr val="dk1"/>
              </a:solidFill>
            </a:endParaRPr>
          </a:p>
          <a:p>
            <a:pPr marL="0" lvl="0" indent="0">
              <a:buSzPts val="1100"/>
            </a:pPr>
            <a:r>
              <a:rPr lang="en" dirty="0"/>
              <a:t>+55 11 945177343</a:t>
            </a:r>
          </a:p>
          <a:p>
            <a:pPr marL="0" lvl="0" indent="0">
              <a:buSzPts val="1100"/>
            </a:pPr>
            <a:r>
              <a:rPr lang="en" dirty="0"/>
              <a:t>yourcompany</a:t>
            </a:r>
            <a:r>
              <a:rPr lang="en" dirty="0">
                <a:solidFill>
                  <a:schemeClr val="dk1"/>
                </a:solidFill>
              </a:rPr>
              <a:t>.com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09" name="Google Shape;1809;p68"/>
          <p:cNvSpPr txBox="1">
            <a:spLocks noGrp="1"/>
          </p:cNvSpPr>
          <p:nvPr>
            <p:ph type="title"/>
          </p:nvPr>
        </p:nvSpPr>
        <p:spPr>
          <a:xfrm>
            <a:off x="819000" y="681525"/>
            <a:ext cx="32958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Obrigada</a:t>
            </a:r>
            <a:r>
              <a:rPr lang="en" dirty="0"/>
              <a:t>!</a:t>
            </a:r>
            <a:endParaRPr dirty="0"/>
          </a:p>
        </p:txBody>
      </p:sp>
      <p:grpSp>
        <p:nvGrpSpPr>
          <p:cNvPr id="1810" name="Google Shape;1810;p68"/>
          <p:cNvGrpSpPr/>
          <p:nvPr/>
        </p:nvGrpSpPr>
        <p:grpSpPr>
          <a:xfrm>
            <a:off x="2052938" y="2937021"/>
            <a:ext cx="443732" cy="450969"/>
            <a:chOff x="1876096" y="3132492"/>
            <a:chExt cx="493200" cy="501300"/>
          </a:xfrm>
        </p:grpSpPr>
        <p:sp>
          <p:nvSpPr>
            <p:cNvPr id="1811" name="Google Shape;1811;p68"/>
            <p:cNvSpPr/>
            <p:nvPr/>
          </p:nvSpPr>
          <p:spPr>
            <a:xfrm>
              <a:off x="1876096" y="3132492"/>
              <a:ext cx="493200" cy="5013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8"/>
            <p:cNvSpPr/>
            <p:nvPr/>
          </p:nvSpPr>
          <p:spPr>
            <a:xfrm>
              <a:off x="1916042" y="3178990"/>
              <a:ext cx="408330" cy="408330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13" name="Google Shape;1813;p68"/>
          <p:cNvGrpSpPr/>
          <p:nvPr/>
        </p:nvGrpSpPr>
        <p:grpSpPr>
          <a:xfrm>
            <a:off x="906958" y="2937021"/>
            <a:ext cx="443732" cy="450969"/>
            <a:chOff x="754746" y="3132492"/>
            <a:chExt cx="493200" cy="501300"/>
          </a:xfrm>
        </p:grpSpPr>
        <p:sp>
          <p:nvSpPr>
            <p:cNvPr id="1814" name="Google Shape;1814;p68"/>
            <p:cNvSpPr/>
            <p:nvPr/>
          </p:nvSpPr>
          <p:spPr>
            <a:xfrm>
              <a:off x="754746" y="3132492"/>
              <a:ext cx="493200" cy="5013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8"/>
            <p:cNvSpPr/>
            <p:nvPr/>
          </p:nvSpPr>
          <p:spPr>
            <a:xfrm>
              <a:off x="797259" y="3178989"/>
              <a:ext cx="408346" cy="408325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16" name="Google Shape;1816;p68"/>
          <p:cNvGrpSpPr/>
          <p:nvPr/>
        </p:nvGrpSpPr>
        <p:grpSpPr>
          <a:xfrm>
            <a:off x="2617133" y="2937021"/>
            <a:ext cx="443732" cy="450969"/>
            <a:chOff x="2426996" y="3132492"/>
            <a:chExt cx="493200" cy="501300"/>
          </a:xfrm>
        </p:grpSpPr>
        <p:sp>
          <p:nvSpPr>
            <p:cNvPr id="1817" name="Google Shape;1817;p68"/>
            <p:cNvSpPr/>
            <p:nvPr/>
          </p:nvSpPr>
          <p:spPr>
            <a:xfrm>
              <a:off x="2426996" y="3132492"/>
              <a:ext cx="493200" cy="5013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8"/>
            <p:cNvSpPr/>
            <p:nvPr/>
          </p:nvSpPr>
          <p:spPr>
            <a:xfrm>
              <a:off x="2475434" y="3216097"/>
              <a:ext cx="409585" cy="334059"/>
            </a:xfrm>
            <a:custGeom>
              <a:avLst/>
              <a:gdLst/>
              <a:ahLst/>
              <a:cxnLst/>
              <a:rect l="l" t="t" r="r" b="b"/>
              <a:pathLst>
                <a:path w="19122" h="15596" extrusionOk="0">
                  <a:moveTo>
                    <a:pt x="12981" y="0"/>
                  </a:moveTo>
                  <a:cubicBezTo>
                    <a:pt x="12091" y="0"/>
                    <a:pt x="10821" y="352"/>
                    <a:pt x="9915" y="1352"/>
                  </a:cubicBezTo>
                  <a:cubicBezTo>
                    <a:pt x="9203" y="2141"/>
                    <a:pt x="8847" y="3174"/>
                    <a:pt x="8856" y="4430"/>
                  </a:cubicBezTo>
                  <a:cubicBezTo>
                    <a:pt x="6243" y="4110"/>
                    <a:pt x="4101" y="2933"/>
                    <a:pt x="2323" y="846"/>
                  </a:cubicBezTo>
                  <a:cubicBezTo>
                    <a:pt x="2216" y="723"/>
                    <a:pt x="2064" y="650"/>
                    <a:pt x="1902" y="650"/>
                  </a:cubicBezTo>
                  <a:cubicBezTo>
                    <a:pt x="1875" y="650"/>
                    <a:pt x="1848" y="652"/>
                    <a:pt x="1820" y="656"/>
                  </a:cubicBezTo>
                  <a:cubicBezTo>
                    <a:pt x="1631" y="683"/>
                    <a:pt x="1468" y="805"/>
                    <a:pt x="1391" y="977"/>
                  </a:cubicBezTo>
                  <a:cubicBezTo>
                    <a:pt x="695" y="2512"/>
                    <a:pt x="701" y="3895"/>
                    <a:pt x="1403" y="5113"/>
                  </a:cubicBezTo>
                  <a:cubicBezTo>
                    <a:pt x="1389" y="5111"/>
                    <a:pt x="1374" y="5111"/>
                    <a:pt x="1360" y="5111"/>
                  </a:cubicBezTo>
                  <a:cubicBezTo>
                    <a:pt x="1076" y="5111"/>
                    <a:pt x="803" y="5375"/>
                    <a:pt x="824" y="5707"/>
                  </a:cubicBezTo>
                  <a:cubicBezTo>
                    <a:pt x="916" y="7101"/>
                    <a:pt x="1428" y="8182"/>
                    <a:pt x="2351" y="8934"/>
                  </a:cubicBezTo>
                  <a:cubicBezTo>
                    <a:pt x="2176" y="9073"/>
                    <a:pt x="2102" y="9307"/>
                    <a:pt x="2164" y="9524"/>
                  </a:cubicBezTo>
                  <a:cubicBezTo>
                    <a:pt x="2456" y="10535"/>
                    <a:pt x="3310" y="11633"/>
                    <a:pt x="4615" y="12155"/>
                  </a:cubicBezTo>
                  <a:cubicBezTo>
                    <a:pt x="3657" y="12655"/>
                    <a:pt x="2516" y="12903"/>
                    <a:pt x="1345" y="12903"/>
                  </a:cubicBezTo>
                  <a:cubicBezTo>
                    <a:pt x="1111" y="12903"/>
                    <a:pt x="876" y="12893"/>
                    <a:pt x="641" y="12873"/>
                  </a:cubicBezTo>
                  <a:cubicBezTo>
                    <a:pt x="628" y="12872"/>
                    <a:pt x="615" y="12872"/>
                    <a:pt x="603" y="12872"/>
                  </a:cubicBezTo>
                  <a:cubicBezTo>
                    <a:pt x="362" y="12872"/>
                    <a:pt x="155" y="13031"/>
                    <a:pt x="78" y="13266"/>
                  </a:cubicBezTo>
                  <a:cubicBezTo>
                    <a:pt x="0" y="13512"/>
                    <a:pt x="113" y="13788"/>
                    <a:pt x="334" y="13922"/>
                  </a:cubicBezTo>
                  <a:cubicBezTo>
                    <a:pt x="1162" y="14423"/>
                    <a:pt x="3243" y="15596"/>
                    <a:pt x="6294" y="15596"/>
                  </a:cubicBezTo>
                  <a:cubicBezTo>
                    <a:pt x="14568" y="15596"/>
                    <a:pt x="17244" y="8279"/>
                    <a:pt x="17244" y="4736"/>
                  </a:cubicBezTo>
                  <a:cubicBezTo>
                    <a:pt x="17241" y="4515"/>
                    <a:pt x="17243" y="4541"/>
                    <a:pt x="17230" y="4426"/>
                  </a:cubicBezTo>
                  <a:cubicBezTo>
                    <a:pt x="17250" y="4403"/>
                    <a:pt x="17326" y="4347"/>
                    <a:pt x="17386" y="4301"/>
                  </a:cubicBezTo>
                  <a:cubicBezTo>
                    <a:pt x="17696" y="4067"/>
                    <a:pt x="18237" y="3680"/>
                    <a:pt x="18983" y="2590"/>
                  </a:cubicBezTo>
                  <a:cubicBezTo>
                    <a:pt x="19121" y="2386"/>
                    <a:pt x="19111" y="2118"/>
                    <a:pt x="18957" y="1925"/>
                  </a:cubicBezTo>
                  <a:cubicBezTo>
                    <a:pt x="18840" y="1779"/>
                    <a:pt x="18708" y="1722"/>
                    <a:pt x="18558" y="1722"/>
                  </a:cubicBezTo>
                  <a:cubicBezTo>
                    <a:pt x="18451" y="1722"/>
                    <a:pt x="18336" y="1751"/>
                    <a:pt x="18212" y="1799"/>
                  </a:cubicBezTo>
                  <a:cubicBezTo>
                    <a:pt x="18352" y="1553"/>
                    <a:pt x="18467" y="1291"/>
                    <a:pt x="18559" y="1014"/>
                  </a:cubicBezTo>
                  <a:cubicBezTo>
                    <a:pt x="18631" y="800"/>
                    <a:pt x="18553" y="614"/>
                    <a:pt x="18382" y="465"/>
                  </a:cubicBezTo>
                  <a:cubicBezTo>
                    <a:pt x="18282" y="379"/>
                    <a:pt x="18151" y="335"/>
                    <a:pt x="18020" y="335"/>
                  </a:cubicBezTo>
                  <a:cubicBezTo>
                    <a:pt x="17928" y="335"/>
                    <a:pt x="17837" y="356"/>
                    <a:pt x="17754" y="398"/>
                  </a:cubicBezTo>
                  <a:cubicBezTo>
                    <a:pt x="16848" y="856"/>
                    <a:pt x="16172" y="1054"/>
                    <a:pt x="15873" y="1113"/>
                  </a:cubicBezTo>
                  <a:cubicBezTo>
                    <a:pt x="15090" y="395"/>
                    <a:pt x="14251" y="0"/>
                    <a:pt x="129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19" name="Google Shape;1819;p68"/>
          <p:cNvGrpSpPr/>
          <p:nvPr/>
        </p:nvGrpSpPr>
        <p:grpSpPr>
          <a:xfrm>
            <a:off x="3190122" y="2937021"/>
            <a:ext cx="443732" cy="450969"/>
            <a:chOff x="2987671" y="3132492"/>
            <a:chExt cx="493200" cy="501300"/>
          </a:xfrm>
        </p:grpSpPr>
        <p:sp>
          <p:nvSpPr>
            <p:cNvPr id="1820" name="Google Shape;1820;p68"/>
            <p:cNvSpPr/>
            <p:nvPr/>
          </p:nvSpPr>
          <p:spPr>
            <a:xfrm>
              <a:off x="2987671" y="3132492"/>
              <a:ext cx="493200" cy="5013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8"/>
            <p:cNvSpPr/>
            <p:nvPr/>
          </p:nvSpPr>
          <p:spPr>
            <a:xfrm>
              <a:off x="3036074" y="3179396"/>
              <a:ext cx="408202" cy="407516"/>
            </a:xfrm>
            <a:custGeom>
              <a:avLst/>
              <a:gdLst/>
              <a:ahLst/>
              <a:cxnLst/>
              <a:rect l="l" t="t" r="r" b="b"/>
              <a:pathLst>
                <a:path w="19059" h="19027" extrusionOk="0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822" name="Google Shape;1822;p68"/>
          <p:cNvGrpSpPr/>
          <p:nvPr/>
        </p:nvGrpSpPr>
        <p:grpSpPr>
          <a:xfrm>
            <a:off x="1479948" y="2937021"/>
            <a:ext cx="443732" cy="450969"/>
            <a:chOff x="1315421" y="3132492"/>
            <a:chExt cx="493200" cy="501300"/>
          </a:xfrm>
        </p:grpSpPr>
        <p:sp>
          <p:nvSpPr>
            <p:cNvPr id="1823" name="Google Shape;1823;p68"/>
            <p:cNvSpPr/>
            <p:nvPr/>
          </p:nvSpPr>
          <p:spPr>
            <a:xfrm>
              <a:off x="1315421" y="3132492"/>
              <a:ext cx="493200" cy="5013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4" name="Google Shape;1824;p68"/>
            <p:cNvGrpSpPr/>
            <p:nvPr/>
          </p:nvGrpSpPr>
          <p:grpSpPr>
            <a:xfrm>
              <a:off x="1356681" y="3177923"/>
              <a:ext cx="408369" cy="414949"/>
              <a:chOff x="3491999" y="3033100"/>
              <a:chExt cx="577200" cy="586500"/>
            </a:xfrm>
          </p:grpSpPr>
          <p:sp>
            <p:nvSpPr>
              <p:cNvPr id="1825" name="Google Shape;1825;p68"/>
              <p:cNvSpPr/>
              <p:nvPr/>
            </p:nvSpPr>
            <p:spPr>
              <a:xfrm>
                <a:off x="3491999" y="3033100"/>
                <a:ext cx="577200" cy="5865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68"/>
              <p:cNvSpPr/>
              <p:nvPr/>
            </p:nvSpPr>
            <p:spPr>
              <a:xfrm>
                <a:off x="3588401" y="3131065"/>
                <a:ext cx="384000" cy="3903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68"/>
              <p:cNvSpPr/>
              <p:nvPr/>
            </p:nvSpPr>
            <p:spPr>
              <a:xfrm>
                <a:off x="3674381" y="3214923"/>
                <a:ext cx="221400" cy="221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68"/>
              <p:cNvSpPr/>
              <p:nvPr/>
            </p:nvSpPr>
            <p:spPr>
              <a:xfrm>
                <a:off x="3876016" y="3165963"/>
                <a:ext cx="58500" cy="58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61DC3833-0D7B-48AC-9FEC-BEF7ABD01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04" y="3576026"/>
            <a:ext cx="4229690" cy="99073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D673F29-F5CA-466F-BA01-F597AFAE5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509" y="241195"/>
            <a:ext cx="3520461" cy="352046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378C4C9-4432-4ED7-AEB4-4AD62A0F055E}"/>
              </a:ext>
            </a:extLst>
          </p:cNvPr>
          <p:cNvSpPr txBox="1"/>
          <p:nvPr/>
        </p:nvSpPr>
        <p:spPr>
          <a:xfrm>
            <a:off x="5737881" y="2700826"/>
            <a:ext cx="1636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2"/>
                </a:solidFill>
              </a:rPr>
              <a:t>Projeto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B90CEB90-F12E-4C85-BCEC-0768BD13173A}"/>
              </a:ext>
            </a:extLst>
          </p:cNvPr>
          <p:cNvSpPr txBox="1"/>
          <p:nvPr/>
        </p:nvSpPr>
        <p:spPr>
          <a:xfrm>
            <a:off x="6715173" y="3093615"/>
            <a:ext cx="2576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2"/>
                </a:solidFill>
              </a:rPr>
              <a:t>Igarapé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A1A06C6-D149-45F9-93FE-0242651E1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092498">
            <a:off x="4230879" y="3298826"/>
            <a:ext cx="1557950" cy="1557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>
            <a:spLocks noGrp="1"/>
          </p:cNvSpPr>
          <p:nvPr>
            <p:ph type="title"/>
          </p:nvPr>
        </p:nvSpPr>
        <p:spPr>
          <a:xfrm>
            <a:off x="2271900" y="1443663"/>
            <a:ext cx="4600200" cy="14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Igarapé</a:t>
            </a:r>
            <a:endParaRPr dirty="0"/>
          </a:p>
        </p:txBody>
      </p:sp>
      <p:sp>
        <p:nvSpPr>
          <p:cNvPr id="347" name="Google Shape;347;p38"/>
          <p:cNvSpPr txBox="1">
            <a:spLocks noGrp="1"/>
          </p:cNvSpPr>
          <p:nvPr>
            <p:ph type="subTitle" idx="1"/>
          </p:nvPr>
        </p:nvSpPr>
        <p:spPr>
          <a:xfrm>
            <a:off x="2518050" y="2900763"/>
            <a:ext cx="4107900" cy="8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SzPts val="1100"/>
            </a:pPr>
            <a:r>
              <a:rPr lang="pt-BR" sz="1100" dirty="0"/>
              <a:t>“Igarapé” é uma palavra indígena, de origem tupi, que significa “caminho de canoa”. E o igarapé é isso mesmo: um canal estreito e pouco profundo no qual somente canoas e barcos pequenos conseguem navegar.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A04C17-EA63-4687-B58A-F5D45E5D7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72554">
            <a:off x="634785" y="3314947"/>
            <a:ext cx="1458349" cy="14583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9"/>
          <p:cNvGrpSpPr/>
          <p:nvPr/>
        </p:nvGrpSpPr>
        <p:grpSpPr>
          <a:xfrm>
            <a:off x="6700195" y="1277204"/>
            <a:ext cx="1173543" cy="1609814"/>
            <a:chOff x="8894067" y="2172658"/>
            <a:chExt cx="1718218" cy="2356975"/>
          </a:xfrm>
        </p:grpSpPr>
        <p:sp>
          <p:nvSpPr>
            <p:cNvPr id="357" name="Google Shape;357;p39"/>
            <p:cNvSpPr/>
            <p:nvPr/>
          </p:nvSpPr>
          <p:spPr>
            <a:xfrm>
              <a:off x="8894067" y="2172658"/>
              <a:ext cx="1718218" cy="2356975"/>
            </a:xfrm>
            <a:custGeom>
              <a:avLst/>
              <a:gdLst/>
              <a:ahLst/>
              <a:cxnLst/>
              <a:rect l="l" t="t" r="r" b="b"/>
              <a:pathLst>
                <a:path w="65656" h="90064" extrusionOk="0">
                  <a:moveTo>
                    <a:pt x="26913" y="0"/>
                  </a:moveTo>
                  <a:cubicBezTo>
                    <a:pt x="25769" y="0"/>
                    <a:pt x="24621" y="194"/>
                    <a:pt x="23557" y="556"/>
                  </a:cubicBezTo>
                  <a:cubicBezTo>
                    <a:pt x="21733" y="1225"/>
                    <a:pt x="20366" y="2805"/>
                    <a:pt x="20062" y="4720"/>
                  </a:cubicBezTo>
                  <a:cubicBezTo>
                    <a:pt x="19423" y="8459"/>
                    <a:pt x="18572" y="12258"/>
                    <a:pt x="17600" y="15997"/>
                  </a:cubicBezTo>
                  <a:cubicBezTo>
                    <a:pt x="17448" y="16514"/>
                    <a:pt x="17235" y="17091"/>
                    <a:pt x="17052" y="17730"/>
                  </a:cubicBezTo>
                  <a:cubicBezTo>
                    <a:pt x="16597" y="19067"/>
                    <a:pt x="16110" y="20617"/>
                    <a:pt x="15837" y="22289"/>
                  </a:cubicBezTo>
                  <a:cubicBezTo>
                    <a:pt x="15654" y="23566"/>
                    <a:pt x="15411" y="24660"/>
                    <a:pt x="15016" y="25845"/>
                  </a:cubicBezTo>
                  <a:cubicBezTo>
                    <a:pt x="14560" y="27243"/>
                    <a:pt x="14195" y="27760"/>
                    <a:pt x="14043" y="27912"/>
                  </a:cubicBezTo>
                  <a:cubicBezTo>
                    <a:pt x="10913" y="29219"/>
                    <a:pt x="10669" y="32441"/>
                    <a:pt x="10609" y="33809"/>
                  </a:cubicBezTo>
                  <a:cubicBezTo>
                    <a:pt x="10548" y="34599"/>
                    <a:pt x="10517" y="35450"/>
                    <a:pt x="10517" y="35785"/>
                  </a:cubicBezTo>
                  <a:lnTo>
                    <a:pt x="10517" y="35906"/>
                  </a:lnTo>
                  <a:cubicBezTo>
                    <a:pt x="10457" y="37244"/>
                    <a:pt x="10365" y="38551"/>
                    <a:pt x="10213" y="39888"/>
                  </a:cubicBezTo>
                  <a:cubicBezTo>
                    <a:pt x="9909" y="42472"/>
                    <a:pt x="9454" y="45177"/>
                    <a:pt x="8815" y="47821"/>
                  </a:cubicBezTo>
                  <a:cubicBezTo>
                    <a:pt x="7599" y="52928"/>
                    <a:pt x="5684" y="58095"/>
                    <a:pt x="3253" y="63232"/>
                  </a:cubicBezTo>
                  <a:lnTo>
                    <a:pt x="3040" y="63688"/>
                  </a:lnTo>
                  <a:cubicBezTo>
                    <a:pt x="2098" y="65663"/>
                    <a:pt x="1034" y="67882"/>
                    <a:pt x="608" y="70587"/>
                  </a:cubicBezTo>
                  <a:cubicBezTo>
                    <a:pt x="0" y="74721"/>
                    <a:pt x="1399" y="78794"/>
                    <a:pt x="4286" y="81165"/>
                  </a:cubicBezTo>
                  <a:cubicBezTo>
                    <a:pt x="5958" y="82533"/>
                    <a:pt x="7782" y="83141"/>
                    <a:pt x="9180" y="83506"/>
                  </a:cubicBezTo>
                  <a:cubicBezTo>
                    <a:pt x="12615" y="84417"/>
                    <a:pt x="15928" y="84661"/>
                    <a:pt x="19150" y="84873"/>
                  </a:cubicBezTo>
                  <a:cubicBezTo>
                    <a:pt x="20578" y="84995"/>
                    <a:pt x="22007" y="85056"/>
                    <a:pt x="23314" y="85269"/>
                  </a:cubicBezTo>
                  <a:cubicBezTo>
                    <a:pt x="26901" y="85664"/>
                    <a:pt x="30457" y="86515"/>
                    <a:pt x="34226" y="87427"/>
                  </a:cubicBezTo>
                  <a:cubicBezTo>
                    <a:pt x="37235" y="88156"/>
                    <a:pt x="40305" y="88855"/>
                    <a:pt x="43497" y="89402"/>
                  </a:cubicBezTo>
                  <a:cubicBezTo>
                    <a:pt x="45017" y="89676"/>
                    <a:pt x="46567" y="89858"/>
                    <a:pt x="48178" y="89980"/>
                  </a:cubicBezTo>
                  <a:cubicBezTo>
                    <a:pt x="48782" y="90027"/>
                    <a:pt x="49448" y="90063"/>
                    <a:pt x="50152" y="90063"/>
                  </a:cubicBezTo>
                  <a:cubicBezTo>
                    <a:pt x="52634" y="90063"/>
                    <a:pt x="55600" y="89608"/>
                    <a:pt x="58087" y="87548"/>
                  </a:cubicBezTo>
                  <a:cubicBezTo>
                    <a:pt x="60853" y="85269"/>
                    <a:pt x="61825" y="82077"/>
                    <a:pt x="62312" y="79554"/>
                  </a:cubicBezTo>
                  <a:cubicBezTo>
                    <a:pt x="63072" y="76059"/>
                    <a:pt x="63345" y="72442"/>
                    <a:pt x="63193" y="68885"/>
                  </a:cubicBezTo>
                  <a:cubicBezTo>
                    <a:pt x="63072" y="66636"/>
                    <a:pt x="62798" y="64478"/>
                    <a:pt x="62524" y="62381"/>
                  </a:cubicBezTo>
                  <a:cubicBezTo>
                    <a:pt x="62342" y="60952"/>
                    <a:pt x="62160" y="59523"/>
                    <a:pt x="62038" y="58156"/>
                  </a:cubicBezTo>
                  <a:cubicBezTo>
                    <a:pt x="61521" y="51925"/>
                    <a:pt x="62220" y="46241"/>
                    <a:pt x="64287" y="40648"/>
                  </a:cubicBezTo>
                  <a:cubicBezTo>
                    <a:pt x="64561" y="39918"/>
                    <a:pt x="65047" y="38611"/>
                    <a:pt x="64804" y="36879"/>
                  </a:cubicBezTo>
                  <a:cubicBezTo>
                    <a:pt x="64652" y="35663"/>
                    <a:pt x="64257" y="34812"/>
                    <a:pt x="63983" y="34295"/>
                  </a:cubicBezTo>
                  <a:lnTo>
                    <a:pt x="63953" y="34265"/>
                  </a:lnTo>
                  <a:cubicBezTo>
                    <a:pt x="62798" y="31924"/>
                    <a:pt x="62281" y="29128"/>
                    <a:pt x="62585" y="26909"/>
                  </a:cubicBezTo>
                  <a:cubicBezTo>
                    <a:pt x="63102" y="22897"/>
                    <a:pt x="63892" y="18915"/>
                    <a:pt x="64956" y="15055"/>
                  </a:cubicBezTo>
                  <a:cubicBezTo>
                    <a:pt x="65655" y="12502"/>
                    <a:pt x="64348" y="9796"/>
                    <a:pt x="61917" y="8763"/>
                  </a:cubicBezTo>
                  <a:cubicBezTo>
                    <a:pt x="60761" y="8277"/>
                    <a:pt x="59546" y="7942"/>
                    <a:pt x="58330" y="7699"/>
                  </a:cubicBezTo>
                  <a:cubicBezTo>
                    <a:pt x="58035" y="7649"/>
                    <a:pt x="57742" y="7625"/>
                    <a:pt x="57453" y="7625"/>
                  </a:cubicBezTo>
                  <a:cubicBezTo>
                    <a:pt x="54907" y="7625"/>
                    <a:pt x="52654" y="9483"/>
                    <a:pt x="52190" y="12076"/>
                  </a:cubicBezTo>
                  <a:cubicBezTo>
                    <a:pt x="52190" y="12167"/>
                    <a:pt x="52190" y="12198"/>
                    <a:pt x="52159" y="12258"/>
                  </a:cubicBezTo>
                  <a:cubicBezTo>
                    <a:pt x="51734" y="13869"/>
                    <a:pt x="49728" y="20131"/>
                    <a:pt x="49272" y="21316"/>
                  </a:cubicBezTo>
                  <a:cubicBezTo>
                    <a:pt x="48603" y="22806"/>
                    <a:pt x="47327" y="24173"/>
                    <a:pt x="46263" y="24569"/>
                  </a:cubicBezTo>
                  <a:cubicBezTo>
                    <a:pt x="45948" y="24692"/>
                    <a:pt x="45535" y="24753"/>
                    <a:pt x="45026" y="24753"/>
                  </a:cubicBezTo>
                  <a:cubicBezTo>
                    <a:pt x="44404" y="24753"/>
                    <a:pt x="43640" y="24661"/>
                    <a:pt x="42737" y="24477"/>
                  </a:cubicBezTo>
                  <a:cubicBezTo>
                    <a:pt x="39940" y="23869"/>
                    <a:pt x="37539" y="22806"/>
                    <a:pt x="35685" y="21347"/>
                  </a:cubicBezTo>
                  <a:cubicBezTo>
                    <a:pt x="33770" y="19918"/>
                    <a:pt x="32402" y="17973"/>
                    <a:pt x="31886" y="16027"/>
                  </a:cubicBezTo>
                  <a:cubicBezTo>
                    <a:pt x="31764" y="14599"/>
                    <a:pt x="31825" y="9979"/>
                    <a:pt x="32068" y="8003"/>
                  </a:cubicBezTo>
                  <a:cubicBezTo>
                    <a:pt x="32402" y="7395"/>
                    <a:pt x="32676" y="6726"/>
                    <a:pt x="32737" y="5966"/>
                  </a:cubicBezTo>
                  <a:cubicBezTo>
                    <a:pt x="33101" y="3049"/>
                    <a:pt x="31004" y="404"/>
                    <a:pt x="28086" y="70"/>
                  </a:cubicBezTo>
                  <a:cubicBezTo>
                    <a:pt x="27698" y="23"/>
                    <a:pt x="27306" y="0"/>
                    <a:pt x="269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9071500" y="2358375"/>
              <a:ext cx="1358725" cy="1985225"/>
            </a:xfrm>
            <a:custGeom>
              <a:avLst/>
              <a:gdLst/>
              <a:ahLst/>
              <a:cxnLst/>
              <a:rect l="l" t="t" r="r" b="b"/>
              <a:pathLst>
                <a:path w="54349" h="79409" extrusionOk="0">
                  <a:moveTo>
                    <a:pt x="22002" y="35"/>
                  </a:moveTo>
                  <a:cubicBezTo>
                    <a:pt x="22003" y="35"/>
                    <a:pt x="22005" y="35"/>
                    <a:pt x="22007" y="36"/>
                  </a:cubicBezTo>
                  <a:cubicBezTo>
                    <a:pt x="22005" y="35"/>
                    <a:pt x="22003" y="35"/>
                    <a:pt x="22002" y="35"/>
                  </a:cubicBezTo>
                  <a:close/>
                  <a:moveTo>
                    <a:pt x="21431" y="0"/>
                  </a:moveTo>
                  <a:cubicBezTo>
                    <a:pt x="20887" y="0"/>
                    <a:pt x="20343" y="91"/>
                    <a:pt x="19849" y="248"/>
                  </a:cubicBezTo>
                  <a:cubicBezTo>
                    <a:pt x="19150" y="4200"/>
                    <a:pt x="18329" y="8151"/>
                    <a:pt x="17266" y="12042"/>
                  </a:cubicBezTo>
                  <a:cubicBezTo>
                    <a:pt x="16779" y="13866"/>
                    <a:pt x="15898" y="15811"/>
                    <a:pt x="15624" y="17665"/>
                  </a:cubicBezTo>
                  <a:cubicBezTo>
                    <a:pt x="15381" y="19215"/>
                    <a:pt x="15077" y="20674"/>
                    <a:pt x="14530" y="22133"/>
                  </a:cubicBezTo>
                  <a:cubicBezTo>
                    <a:pt x="13801" y="24322"/>
                    <a:pt x="12737" y="26662"/>
                    <a:pt x="10579" y="27452"/>
                  </a:cubicBezTo>
                  <a:cubicBezTo>
                    <a:pt x="10335" y="27544"/>
                    <a:pt x="10305" y="30492"/>
                    <a:pt x="10275" y="30765"/>
                  </a:cubicBezTo>
                  <a:cubicBezTo>
                    <a:pt x="10183" y="32224"/>
                    <a:pt x="10092" y="33653"/>
                    <a:pt x="9940" y="35142"/>
                  </a:cubicBezTo>
                  <a:cubicBezTo>
                    <a:pt x="9576" y="38030"/>
                    <a:pt x="9089" y="40918"/>
                    <a:pt x="8420" y="43714"/>
                  </a:cubicBezTo>
                  <a:cubicBezTo>
                    <a:pt x="7053" y="49398"/>
                    <a:pt x="4986" y="54900"/>
                    <a:pt x="2493" y="60188"/>
                  </a:cubicBezTo>
                  <a:cubicBezTo>
                    <a:pt x="1581" y="62043"/>
                    <a:pt x="609" y="63927"/>
                    <a:pt x="305" y="65994"/>
                  </a:cubicBezTo>
                  <a:cubicBezTo>
                    <a:pt x="1" y="68030"/>
                    <a:pt x="518" y="70371"/>
                    <a:pt x="2129" y="71678"/>
                  </a:cubicBezTo>
                  <a:cubicBezTo>
                    <a:pt x="2980" y="72377"/>
                    <a:pt x="4013" y="72711"/>
                    <a:pt x="5077" y="73015"/>
                  </a:cubicBezTo>
                  <a:cubicBezTo>
                    <a:pt x="9424" y="74170"/>
                    <a:pt x="13983" y="74079"/>
                    <a:pt x="18481" y="74626"/>
                  </a:cubicBezTo>
                  <a:cubicBezTo>
                    <a:pt x="26810" y="75599"/>
                    <a:pt x="34774" y="78639"/>
                    <a:pt x="43102" y="79338"/>
                  </a:cubicBezTo>
                  <a:cubicBezTo>
                    <a:pt x="43606" y="79381"/>
                    <a:pt x="44122" y="79409"/>
                    <a:pt x="44637" y="79409"/>
                  </a:cubicBezTo>
                  <a:cubicBezTo>
                    <a:pt x="46299" y="79409"/>
                    <a:pt x="47959" y="79119"/>
                    <a:pt x="49212" y="78122"/>
                  </a:cubicBezTo>
                  <a:cubicBezTo>
                    <a:pt x="50671" y="76936"/>
                    <a:pt x="51218" y="74991"/>
                    <a:pt x="51613" y="73167"/>
                  </a:cubicBezTo>
                  <a:cubicBezTo>
                    <a:pt x="52221" y="70097"/>
                    <a:pt x="52494" y="66936"/>
                    <a:pt x="52342" y="63836"/>
                  </a:cubicBezTo>
                  <a:cubicBezTo>
                    <a:pt x="52190" y="60280"/>
                    <a:pt x="51522" y="56845"/>
                    <a:pt x="51218" y="53349"/>
                  </a:cubicBezTo>
                  <a:cubicBezTo>
                    <a:pt x="50671" y="46510"/>
                    <a:pt x="51430" y="40036"/>
                    <a:pt x="53771" y="33592"/>
                  </a:cubicBezTo>
                  <a:cubicBezTo>
                    <a:pt x="53923" y="33167"/>
                    <a:pt x="54075" y="32711"/>
                    <a:pt x="54044" y="32285"/>
                  </a:cubicBezTo>
                  <a:cubicBezTo>
                    <a:pt x="54014" y="31951"/>
                    <a:pt x="53862" y="31647"/>
                    <a:pt x="53710" y="31343"/>
                  </a:cubicBezTo>
                  <a:cubicBezTo>
                    <a:pt x="52190" y="28182"/>
                    <a:pt x="51370" y="24382"/>
                    <a:pt x="51826" y="20917"/>
                  </a:cubicBezTo>
                  <a:cubicBezTo>
                    <a:pt x="52403" y="16662"/>
                    <a:pt x="53254" y="12498"/>
                    <a:pt x="54348" y="8364"/>
                  </a:cubicBezTo>
                  <a:cubicBezTo>
                    <a:pt x="53589" y="7999"/>
                    <a:pt x="52737" y="7786"/>
                    <a:pt x="51947" y="7665"/>
                  </a:cubicBezTo>
                  <a:lnTo>
                    <a:pt x="51947" y="7665"/>
                  </a:lnTo>
                  <a:cubicBezTo>
                    <a:pt x="52130" y="7695"/>
                    <a:pt x="49060" y="17270"/>
                    <a:pt x="48695" y="18121"/>
                  </a:cubicBezTo>
                  <a:cubicBezTo>
                    <a:pt x="47540" y="20674"/>
                    <a:pt x="45351" y="23258"/>
                    <a:pt x="42676" y="24230"/>
                  </a:cubicBezTo>
                  <a:cubicBezTo>
                    <a:pt x="41706" y="24607"/>
                    <a:pt x="40667" y="24756"/>
                    <a:pt x="39611" y="24756"/>
                  </a:cubicBezTo>
                  <a:cubicBezTo>
                    <a:pt x="38451" y="24756"/>
                    <a:pt x="37271" y="24576"/>
                    <a:pt x="36141" y="24322"/>
                  </a:cubicBezTo>
                  <a:cubicBezTo>
                    <a:pt x="32828" y="23592"/>
                    <a:pt x="29637" y="22285"/>
                    <a:pt x="26962" y="20218"/>
                  </a:cubicBezTo>
                  <a:cubicBezTo>
                    <a:pt x="24226" y="18121"/>
                    <a:pt x="22007" y="15081"/>
                    <a:pt x="21187" y="11707"/>
                  </a:cubicBezTo>
                  <a:cubicBezTo>
                    <a:pt x="20915" y="10651"/>
                    <a:pt x="20943" y="34"/>
                    <a:pt x="21985" y="34"/>
                  </a:cubicBezTo>
                  <a:cubicBezTo>
                    <a:pt x="21991" y="34"/>
                    <a:pt x="21996" y="34"/>
                    <a:pt x="22002" y="35"/>
                  </a:cubicBezTo>
                  <a:lnTo>
                    <a:pt x="22002" y="35"/>
                  </a:lnTo>
                  <a:cubicBezTo>
                    <a:pt x="21813" y="12"/>
                    <a:pt x="21622" y="0"/>
                    <a:pt x="214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9"/>
          <p:cNvGrpSpPr/>
          <p:nvPr/>
        </p:nvGrpSpPr>
        <p:grpSpPr>
          <a:xfrm>
            <a:off x="1143598" y="1514496"/>
            <a:ext cx="1589772" cy="1303881"/>
            <a:chOff x="1160950" y="1573038"/>
            <a:chExt cx="1555094" cy="1275439"/>
          </a:xfrm>
        </p:grpSpPr>
        <p:sp>
          <p:nvSpPr>
            <p:cNvPr id="360" name="Google Shape;360;p39"/>
            <p:cNvSpPr/>
            <p:nvPr/>
          </p:nvSpPr>
          <p:spPr>
            <a:xfrm>
              <a:off x="1160950" y="1573038"/>
              <a:ext cx="1555094" cy="1275439"/>
            </a:xfrm>
            <a:custGeom>
              <a:avLst/>
              <a:gdLst/>
              <a:ahLst/>
              <a:cxnLst/>
              <a:rect l="l" t="t" r="r" b="b"/>
              <a:pathLst>
                <a:path w="50762" h="41630" extrusionOk="0">
                  <a:moveTo>
                    <a:pt x="24320" y="1"/>
                  </a:moveTo>
                  <a:cubicBezTo>
                    <a:pt x="22105" y="1"/>
                    <a:pt x="20273" y="443"/>
                    <a:pt x="18603" y="1185"/>
                  </a:cubicBezTo>
                  <a:cubicBezTo>
                    <a:pt x="6323" y="6474"/>
                    <a:pt x="1" y="18206"/>
                    <a:pt x="6080" y="30821"/>
                  </a:cubicBezTo>
                  <a:cubicBezTo>
                    <a:pt x="6688" y="32067"/>
                    <a:pt x="7387" y="33252"/>
                    <a:pt x="8268" y="34347"/>
                  </a:cubicBezTo>
                  <a:cubicBezTo>
                    <a:pt x="9119" y="35441"/>
                    <a:pt x="10122" y="36413"/>
                    <a:pt x="11247" y="37234"/>
                  </a:cubicBezTo>
                  <a:cubicBezTo>
                    <a:pt x="12372" y="38085"/>
                    <a:pt x="13587" y="38754"/>
                    <a:pt x="14864" y="39301"/>
                  </a:cubicBezTo>
                  <a:cubicBezTo>
                    <a:pt x="18032" y="40641"/>
                    <a:pt x="22110" y="41629"/>
                    <a:pt x="25955" y="41629"/>
                  </a:cubicBezTo>
                  <a:cubicBezTo>
                    <a:pt x="27863" y="41629"/>
                    <a:pt x="29715" y="41386"/>
                    <a:pt x="31369" y="40821"/>
                  </a:cubicBezTo>
                  <a:cubicBezTo>
                    <a:pt x="35472" y="39392"/>
                    <a:pt x="37691" y="36444"/>
                    <a:pt x="40427" y="33374"/>
                  </a:cubicBezTo>
                  <a:cubicBezTo>
                    <a:pt x="41308" y="32340"/>
                    <a:pt x="42099" y="31277"/>
                    <a:pt x="42798" y="30122"/>
                  </a:cubicBezTo>
                  <a:cubicBezTo>
                    <a:pt x="50761" y="17264"/>
                    <a:pt x="39424" y="881"/>
                    <a:pt x="25320" y="30"/>
                  </a:cubicBezTo>
                  <a:cubicBezTo>
                    <a:pt x="24978" y="10"/>
                    <a:pt x="24645" y="1"/>
                    <a:pt x="24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" name="Google Shape;361;p39"/>
            <p:cNvGrpSpPr/>
            <p:nvPr/>
          </p:nvGrpSpPr>
          <p:grpSpPr>
            <a:xfrm>
              <a:off x="1304000" y="1690363"/>
              <a:ext cx="1269050" cy="1040750"/>
              <a:chOff x="1927525" y="4712275"/>
              <a:chExt cx="1269050" cy="1040750"/>
            </a:xfrm>
          </p:grpSpPr>
          <p:sp>
            <p:nvSpPr>
              <p:cNvPr id="362" name="Google Shape;362;p39"/>
              <p:cNvSpPr/>
              <p:nvPr/>
            </p:nvSpPr>
            <p:spPr>
              <a:xfrm>
                <a:off x="1927525" y="4712275"/>
                <a:ext cx="1269050" cy="1040750"/>
              </a:xfrm>
              <a:custGeom>
                <a:avLst/>
                <a:gdLst/>
                <a:ahLst/>
                <a:cxnLst/>
                <a:rect l="l" t="t" r="r" b="b"/>
                <a:pathLst>
                  <a:path w="50762" h="41630" extrusionOk="0">
                    <a:moveTo>
                      <a:pt x="24320" y="1"/>
                    </a:moveTo>
                    <a:cubicBezTo>
                      <a:pt x="22105" y="1"/>
                      <a:pt x="20273" y="443"/>
                      <a:pt x="18603" y="1185"/>
                    </a:cubicBezTo>
                    <a:cubicBezTo>
                      <a:pt x="6323" y="6474"/>
                      <a:pt x="1" y="18206"/>
                      <a:pt x="6080" y="30821"/>
                    </a:cubicBezTo>
                    <a:cubicBezTo>
                      <a:pt x="6688" y="32067"/>
                      <a:pt x="7387" y="33252"/>
                      <a:pt x="8268" y="34347"/>
                    </a:cubicBezTo>
                    <a:cubicBezTo>
                      <a:pt x="9119" y="35441"/>
                      <a:pt x="10122" y="36413"/>
                      <a:pt x="11247" y="37234"/>
                    </a:cubicBezTo>
                    <a:cubicBezTo>
                      <a:pt x="12372" y="38085"/>
                      <a:pt x="13587" y="38754"/>
                      <a:pt x="14864" y="39301"/>
                    </a:cubicBezTo>
                    <a:cubicBezTo>
                      <a:pt x="18032" y="40641"/>
                      <a:pt x="22110" y="41629"/>
                      <a:pt x="25955" y="41629"/>
                    </a:cubicBezTo>
                    <a:cubicBezTo>
                      <a:pt x="27863" y="41629"/>
                      <a:pt x="29715" y="41386"/>
                      <a:pt x="31369" y="40821"/>
                    </a:cubicBezTo>
                    <a:cubicBezTo>
                      <a:pt x="35472" y="39392"/>
                      <a:pt x="37691" y="36444"/>
                      <a:pt x="40427" y="33374"/>
                    </a:cubicBezTo>
                    <a:cubicBezTo>
                      <a:pt x="41308" y="32340"/>
                      <a:pt x="42099" y="31277"/>
                      <a:pt x="42798" y="30122"/>
                    </a:cubicBezTo>
                    <a:cubicBezTo>
                      <a:pt x="50761" y="17264"/>
                      <a:pt x="39424" y="881"/>
                      <a:pt x="25320" y="30"/>
                    </a:cubicBezTo>
                    <a:cubicBezTo>
                      <a:pt x="24978" y="10"/>
                      <a:pt x="24645" y="1"/>
                      <a:pt x="243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9"/>
              <p:cNvSpPr/>
              <p:nvPr/>
            </p:nvSpPr>
            <p:spPr>
              <a:xfrm>
                <a:off x="2180575" y="4749550"/>
                <a:ext cx="607175" cy="993900"/>
              </a:xfrm>
              <a:custGeom>
                <a:avLst/>
                <a:gdLst/>
                <a:ahLst/>
                <a:cxnLst/>
                <a:rect l="l" t="t" r="r" b="b"/>
                <a:pathLst>
                  <a:path w="24287" h="39756" extrusionOk="0">
                    <a:moveTo>
                      <a:pt x="9635" y="0"/>
                    </a:moveTo>
                    <a:cubicBezTo>
                      <a:pt x="7368" y="0"/>
                      <a:pt x="4037" y="2494"/>
                      <a:pt x="4438" y="3068"/>
                    </a:cubicBezTo>
                    <a:cubicBezTo>
                      <a:pt x="4864" y="3706"/>
                      <a:pt x="5198" y="4436"/>
                      <a:pt x="5046" y="5196"/>
                    </a:cubicBezTo>
                    <a:cubicBezTo>
                      <a:pt x="4906" y="5756"/>
                      <a:pt x="4335" y="6209"/>
                      <a:pt x="3802" y="6209"/>
                    </a:cubicBezTo>
                    <a:cubicBezTo>
                      <a:pt x="3641" y="6209"/>
                      <a:pt x="3484" y="6168"/>
                      <a:pt x="3344" y="6077"/>
                    </a:cubicBezTo>
                    <a:cubicBezTo>
                      <a:pt x="2679" y="5578"/>
                      <a:pt x="2494" y="4245"/>
                      <a:pt x="1844" y="4245"/>
                    </a:cubicBezTo>
                    <a:cubicBezTo>
                      <a:pt x="1781" y="4245"/>
                      <a:pt x="1714" y="4257"/>
                      <a:pt x="1642" y="4284"/>
                    </a:cubicBezTo>
                    <a:cubicBezTo>
                      <a:pt x="1095" y="4466"/>
                      <a:pt x="1186" y="5317"/>
                      <a:pt x="1520" y="5773"/>
                    </a:cubicBezTo>
                    <a:cubicBezTo>
                      <a:pt x="1854" y="6259"/>
                      <a:pt x="2310" y="6746"/>
                      <a:pt x="2158" y="7293"/>
                    </a:cubicBezTo>
                    <a:cubicBezTo>
                      <a:pt x="2098" y="7627"/>
                      <a:pt x="1794" y="7840"/>
                      <a:pt x="1520" y="8114"/>
                    </a:cubicBezTo>
                    <a:cubicBezTo>
                      <a:pt x="304" y="9329"/>
                      <a:pt x="0" y="11335"/>
                      <a:pt x="760" y="12916"/>
                    </a:cubicBezTo>
                    <a:cubicBezTo>
                      <a:pt x="1064" y="13524"/>
                      <a:pt x="1520" y="14041"/>
                      <a:pt x="1794" y="14649"/>
                    </a:cubicBezTo>
                    <a:cubicBezTo>
                      <a:pt x="2189" y="15652"/>
                      <a:pt x="2006" y="16776"/>
                      <a:pt x="2189" y="17840"/>
                    </a:cubicBezTo>
                    <a:cubicBezTo>
                      <a:pt x="2554" y="19816"/>
                      <a:pt x="4225" y="21488"/>
                      <a:pt x="6201" y="21883"/>
                    </a:cubicBezTo>
                    <a:cubicBezTo>
                      <a:pt x="6657" y="21944"/>
                      <a:pt x="7143" y="21974"/>
                      <a:pt x="7508" y="22217"/>
                    </a:cubicBezTo>
                    <a:cubicBezTo>
                      <a:pt x="8177" y="22582"/>
                      <a:pt x="8359" y="23463"/>
                      <a:pt x="8967" y="23889"/>
                    </a:cubicBezTo>
                    <a:cubicBezTo>
                      <a:pt x="9605" y="24345"/>
                      <a:pt x="10487" y="24193"/>
                      <a:pt x="11277" y="24314"/>
                    </a:cubicBezTo>
                    <a:cubicBezTo>
                      <a:pt x="12067" y="24375"/>
                      <a:pt x="12949" y="25105"/>
                      <a:pt x="12645" y="25834"/>
                    </a:cubicBezTo>
                    <a:cubicBezTo>
                      <a:pt x="12463" y="26320"/>
                      <a:pt x="11824" y="26472"/>
                      <a:pt x="11399" y="26776"/>
                    </a:cubicBezTo>
                    <a:cubicBezTo>
                      <a:pt x="10487" y="27445"/>
                      <a:pt x="10608" y="28934"/>
                      <a:pt x="11308" y="29846"/>
                    </a:cubicBezTo>
                    <a:cubicBezTo>
                      <a:pt x="12007" y="30758"/>
                      <a:pt x="13101" y="31245"/>
                      <a:pt x="14104" y="31822"/>
                    </a:cubicBezTo>
                    <a:cubicBezTo>
                      <a:pt x="15077" y="32400"/>
                      <a:pt x="16110" y="33129"/>
                      <a:pt x="16414" y="34223"/>
                    </a:cubicBezTo>
                    <a:cubicBezTo>
                      <a:pt x="16718" y="35318"/>
                      <a:pt x="15928" y="38388"/>
                      <a:pt x="15654" y="39512"/>
                    </a:cubicBezTo>
                    <a:cubicBezTo>
                      <a:pt x="15612" y="39681"/>
                      <a:pt x="15675" y="39756"/>
                      <a:pt x="15817" y="39756"/>
                    </a:cubicBezTo>
                    <a:cubicBezTo>
                      <a:pt x="16594" y="39756"/>
                      <a:pt x="19735" y="37519"/>
                      <a:pt x="20943" y="36260"/>
                    </a:cubicBezTo>
                    <a:cubicBezTo>
                      <a:pt x="22007" y="35135"/>
                      <a:pt x="23101" y="33950"/>
                      <a:pt x="23679" y="32521"/>
                    </a:cubicBezTo>
                    <a:cubicBezTo>
                      <a:pt x="24287" y="31001"/>
                      <a:pt x="24226" y="29299"/>
                      <a:pt x="24165" y="27658"/>
                    </a:cubicBezTo>
                    <a:cubicBezTo>
                      <a:pt x="21490" y="27202"/>
                      <a:pt x="19788" y="23980"/>
                      <a:pt x="17144" y="23980"/>
                    </a:cubicBezTo>
                    <a:cubicBezTo>
                      <a:pt x="16427" y="23980"/>
                      <a:pt x="15726" y="24213"/>
                      <a:pt x="15052" y="24213"/>
                    </a:cubicBezTo>
                    <a:cubicBezTo>
                      <a:pt x="14782" y="24213"/>
                      <a:pt x="14516" y="24175"/>
                      <a:pt x="14256" y="24071"/>
                    </a:cubicBezTo>
                    <a:cubicBezTo>
                      <a:pt x="13557" y="23858"/>
                      <a:pt x="13071" y="23220"/>
                      <a:pt x="12432" y="22855"/>
                    </a:cubicBezTo>
                    <a:cubicBezTo>
                      <a:pt x="11824" y="22551"/>
                      <a:pt x="11095" y="22551"/>
                      <a:pt x="10396" y="22399"/>
                    </a:cubicBezTo>
                    <a:cubicBezTo>
                      <a:pt x="8086" y="21944"/>
                      <a:pt x="6262" y="19633"/>
                      <a:pt x="6383" y="17263"/>
                    </a:cubicBezTo>
                    <a:cubicBezTo>
                      <a:pt x="6414" y="16715"/>
                      <a:pt x="6596" y="16016"/>
                      <a:pt x="7113" y="15804"/>
                    </a:cubicBezTo>
                    <a:cubicBezTo>
                      <a:pt x="7265" y="15723"/>
                      <a:pt x="7427" y="15693"/>
                      <a:pt x="7595" y="15693"/>
                    </a:cubicBezTo>
                    <a:cubicBezTo>
                      <a:pt x="7999" y="15693"/>
                      <a:pt x="8438" y="15870"/>
                      <a:pt x="8846" y="15956"/>
                    </a:cubicBezTo>
                    <a:cubicBezTo>
                      <a:pt x="9093" y="16010"/>
                      <a:pt x="9345" y="16036"/>
                      <a:pt x="9596" y="16036"/>
                    </a:cubicBezTo>
                    <a:cubicBezTo>
                      <a:pt x="11166" y="16036"/>
                      <a:pt x="12725" y="15017"/>
                      <a:pt x="13222" y="13524"/>
                    </a:cubicBezTo>
                    <a:cubicBezTo>
                      <a:pt x="13435" y="12825"/>
                      <a:pt x="13496" y="12065"/>
                      <a:pt x="13830" y="11457"/>
                    </a:cubicBezTo>
                    <a:cubicBezTo>
                      <a:pt x="14317" y="10576"/>
                      <a:pt x="15350" y="10180"/>
                      <a:pt x="16171" y="9603"/>
                    </a:cubicBezTo>
                    <a:cubicBezTo>
                      <a:pt x="17022" y="9025"/>
                      <a:pt x="17782" y="7962"/>
                      <a:pt x="17326" y="7050"/>
                    </a:cubicBezTo>
                    <a:cubicBezTo>
                      <a:pt x="16566" y="5499"/>
                      <a:pt x="13830" y="6594"/>
                      <a:pt x="12645" y="5317"/>
                    </a:cubicBezTo>
                    <a:cubicBezTo>
                      <a:pt x="11612" y="4132"/>
                      <a:pt x="12797" y="2034"/>
                      <a:pt x="11763" y="819"/>
                    </a:cubicBezTo>
                    <a:cubicBezTo>
                      <a:pt x="11368" y="332"/>
                      <a:pt x="10669" y="150"/>
                      <a:pt x="10031" y="28"/>
                    </a:cubicBezTo>
                    <a:cubicBezTo>
                      <a:pt x="9904" y="9"/>
                      <a:pt x="9771" y="0"/>
                      <a:pt x="96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9"/>
              <p:cNvSpPr/>
              <p:nvPr/>
            </p:nvSpPr>
            <p:spPr>
              <a:xfrm>
                <a:off x="2715525" y="4771525"/>
                <a:ext cx="319200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2768" h="12220" extrusionOk="0">
                    <a:moveTo>
                      <a:pt x="1977" y="0"/>
                    </a:moveTo>
                    <a:lnTo>
                      <a:pt x="1977" y="0"/>
                    </a:lnTo>
                    <a:cubicBezTo>
                      <a:pt x="1" y="2523"/>
                      <a:pt x="974" y="6870"/>
                      <a:pt x="3375" y="9271"/>
                    </a:cubicBezTo>
                    <a:cubicBezTo>
                      <a:pt x="5199" y="11125"/>
                      <a:pt x="8238" y="11581"/>
                      <a:pt x="10700" y="11946"/>
                    </a:cubicBezTo>
                    <a:cubicBezTo>
                      <a:pt x="11399" y="12067"/>
                      <a:pt x="12068" y="12159"/>
                      <a:pt x="12767" y="12219"/>
                    </a:cubicBezTo>
                    <a:cubicBezTo>
                      <a:pt x="10883" y="7083"/>
                      <a:pt x="6931" y="2584"/>
                      <a:pt x="19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5" name="Google Shape;365;p39"/>
          <p:cNvGrpSpPr/>
          <p:nvPr/>
        </p:nvGrpSpPr>
        <p:grpSpPr>
          <a:xfrm>
            <a:off x="4009882" y="1534037"/>
            <a:ext cx="1172372" cy="1352981"/>
            <a:chOff x="1170775" y="6654475"/>
            <a:chExt cx="1075275" cy="1240925"/>
          </a:xfrm>
        </p:grpSpPr>
        <p:sp>
          <p:nvSpPr>
            <p:cNvPr id="366" name="Google Shape;366;p39"/>
            <p:cNvSpPr/>
            <p:nvPr/>
          </p:nvSpPr>
          <p:spPr>
            <a:xfrm>
              <a:off x="1170775" y="6654475"/>
              <a:ext cx="1075275" cy="1240925"/>
            </a:xfrm>
            <a:custGeom>
              <a:avLst/>
              <a:gdLst/>
              <a:ahLst/>
              <a:cxnLst/>
              <a:rect l="l" t="t" r="r" b="b"/>
              <a:pathLst>
                <a:path w="43011" h="49637" extrusionOk="0">
                  <a:moveTo>
                    <a:pt x="20153" y="0"/>
                  </a:moveTo>
                  <a:cubicBezTo>
                    <a:pt x="19423" y="0"/>
                    <a:pt x="18785" y="213"/>
                    <a:pt x="18056" y="517"/>
                  </a:cubicBezTo>
                  <a:cubicBezTo>
                    <a:pt x="18025" y="456"/>
                    <a:pt x="17934" y="456"/>
                    <a:pt x="17873" y="456"/>
                  </a:cubicBezTo>
                  <a:lnTo>
                    <a:pt x="17812" y="456"/>
                  </a:lnTo>
                  <a:cubicBezTo>
                    <a:pt x="17660" y="426"/>
                    <a:pt x="17508" y="426"/>
                    <a:pt x="17357" y="426"/>
                  </a:cubicBezTo>
                  <a:cubicBezTo>
                    <a:pt x="16080" y="426"/>
                    <a:pt x="15168" y="973"/>
                    <a:pt x="14317" y="1490"/>
                  </a:cubicBezTo>
                  <a:cubicBezTo>
                    <a:pt x="12250" y="1520"/>
                    <a:pt x="11095" y="2949"/>
                    <a:pt x="10609" y="3557"/>
                  </a:cubicBezTo>
                  <a:cubicBezTo>
                    <a:pt x="10031" y="3739"/>
                    <a:pt x="9454" y="4013"/>
                    <a:pt x="8998" y="4377"/>
                  </a:cubicBezTo>
                  <a:cubicBezTo>
                    <a:pt x="8542" y="4772"/>
                    <a:pt x="8329" y="5076"/>
                    <a:pt x="7721" y="5927"/>
                  </a:cubicBezTo>
                  <a:cubicBezTo>
                    <a:pt x="6414" y="6535"/>
                    <a:pt x="5806" y="7690"/>
                    <a:pt x="5502" y="8268"/>
                  </a:cubicBezTo>
                  <a:cubicBezTo>
                    <a:pt x="4104" y="9089"/>
                    <a:pt x="3526" y="10548"/>
                    <a:pt x="3192" y="11459"/>
                  </a:cubicBezTo>
                  <a:cubicBezTo>
                    <a:pt x="2706" y="11946"/>
                    <a:pt x="2280" y="12675"/>
                    <a:pt x="2037" y="13618"/>
                  </a:cubicBezTo>
                  <a:cubicBezTo>
                    <a:pt x="1216" y="14681"/>
                    <a:pt x="1095" y="15958"/>
                    <a:pt x="1064" y="16505"/>
                  </a:cubicBezTo>
                  <a:cubicBezTo>
                    <a:pt x="1034" y="16657"/>
                    <a:pt x="1034" y="16870"/>
                    <a:pt x="1004" y="17083"/>
                  </a:cubicBezTo>
                  <a:cubicBezTo>
                    <a:pt x="1004" y="17265"/>
                    <a:pt x="943" y="17417"/>
                    <a:pt x="943" y="17569"/>
                  </a:cubicBezTo>
                  <a:cubicBezTo>
                    <a:pt x="700" y="18268"/>
                    <a:pt x="487" y="19210"/>
                    <a:pt x="548" y="20335"/>
                  </a:cubicBezTo>
                  <a:cubicBezTo>
                    <a:pt x="305" y="20943"/>
                    <a:pt x="153" y="21672"/>
                    <a:pt x="244" y="22554"/>
                  </a:cubicBezTo>
                  <a:lnTo>
                    <a:pt x="244" y="22767"/>
                  </a:lnTo>
                  <a:lnTo>
                    <a:pt x="244" y="22979"/>
                  </a:lnTo>
                  <a:cubicBezTo>
                    <a:pt x="31" y="23678"/>
                    <a:pt x="1" y="24560"/>
                    <a:pt x="274" y="25563"/>
                  </a:cubicBezTo>
                  <a:cubicBezTo>
                    <a:pt x="274" y="25624"/>
                    <a:pt x="274" y="25685"/>
                    <a:pt x="305" y="25806"/>
                  </a:cubicBezTo>
                  <a:cubicBezTo>
                    <a:pt x="335" y="25989"/>
                    <a:pt x="426" y="26171"/>
                    <a:pt x="457" y="26323"/>
                  </a:cubicBezTo>
                  <a:cubicBezTo>
                    <a:pt x="426" y="27022"/>
                    <a:pt x="548" y="27843"/>
                    <a:pt x="1004" y="28815"/>
                  </a:cubicBezTo>
                  <a:cubicBezTo>
                    <a:pt x="1034" y="28907"/>
                    <a:pt x="1095" y="29028"/>
                    <a:pt x="1156" y="29150"/>
                  </a:cubicBezTo>
                  <a:cubicBezTo>
                    <a:pt x="1216" y="29302"/>
                    <a:pt x="1247" y="29454"/>
                    <a:pt x="1338" y="29575"/>
                  </a:cubicBezTo>
                  <a:cubicBezTo>
                    <a:pt x="1399" y="30031"/>
                    <a:pt x="1551" y="30517"/>
                    <a:pt x="1794" y="31034"/>
                  </a:cubicBezTo>
                  <a:cubicBezTo>
                    <a:pt x="1824" y="31095"/>
                    <a:pt x="1824" y="31125"/>
                    <a:pt x="1855" y="31186"/>
                  </a:cubicBezTo>
                  <a:cubicBezTo>
                    <a:pt x="1915" y="31308"/>
                    <a:pt x="1946" y="31399"/>
                    <a:pt x="1976" y="31460"/>
                  </a:cubicBezTo>
                  <a:cubicBezTo>
                    <a:pt x="2159" y="32676"/>
                    <a:pt x="2979" y="33618"/>
                    <a:pt x="3830" y="34591"/>
                  </a:cubicBezTo>
                  <a:cubicBezTo>
                    <a:pt x="4226" y="35381"/>
                    <a:pt x="4833" y="36019"/>
                    <a:pt x="5320" y="36475"/>
                  </a:cubicBezTo>
                  <a:cubicBezTo>
                    <a:pt x="5624" y="37022"/>
                    <a:pt x="6080" y="37508"/>
                    <a:pt x="6657" y="37964"/>
                  </a:cubicBezTo>
                  <a:cubicBezTo>
                    <a:pt x="6870" y="38147"/>
                    <a:pt x="7265" y="38451"/>
                    <a:pt x="7873" y="39028"/>
                  </a:cubicBezTo>
                  <a:cubicBezTo>
                    <a:pt x="8451" y="39515"/>
                    <a:pt x="8998" y="40244"/>
                    <a:pt x="9454" y="40852"/>
                  </a:cubicBezTo>
                  <a:cubicBezTo>
                    <a:pt x="8785" y="43679"/>
                    <a:pt x="8299" y="45867"/>
                    <a:pt x="10183" y="47691"/>
                  </a:cubicBezTo>
                  <a:cubicBezTo>
                    <a:pt x="11065" y="48512"/>
                    <a:pt x="13071" y="49424"/>
                    <a:pt x="14591" y="49424"/>
                  </a:cubicBezTo>
                  <a:cubicBezTo>
                    <a:pt x="14712" y="49424"/>
                    <a:pt x="14834" y="49424"/>
                    <a:pt x="14925" y="49636"/>
                  </a:cubicBezTo>
                  <a:lnTo>
                    <a:pt x="14986" y="49636"/>
                  </a:lnTo>
                  <a:cubicBezTo>
                    <a:pt x="16232" y="49515"/>
                    <a:pt x="17357" y="48907"/>
                    <a:pt x="18116" y="47904"/>
                  </a:cubicBezTo>
                  <a:cubicBezTo>
                    <a:pt x="18998" y="46779"/>
                    <a:pt x="19089" y="45594"/>
                    <a:pt x="19119" y="44560"/>
                  </a:cubicBezTo>
                  <a:cubicBezTo>
                    <a:pt x="19119" y="44469"/>
                    <a:pt x="19150" y="44287"/>
                    <a:pt x="19150" y="44104"/>
                  </a:cubicBezTo>
                  <a:cubicBezTo>
                    <a:pt x="19484" y="44044"/>
                    <a:pt x="19940" y="43952"/>
                    <a:pt x="20457" y="43922"/>
                  </a:cubicBezTo>
                  <a:cubicBezTo>
                    <a:pt x="20791" y="43892"/>
                    <a:pt x="21126" y="43892"/>
                    <a:pt x="21399" y="43892"/>
                  </a:cubicBezTo>
                  <a:lnTo>
                    <a:pt x="22463" y="43892"/>
                  </a:lnTo>
                  <a:cubicBezTo>
                    <a:pt x="22980" y="43892"/>
                    <a:pt x="23466" y="43770"/>
                    <a:pt x="23983" y="43618"/>
                  </a:cubicBezTo>
                  <a:lnTo>
                    <a:pt x="24104" y="43618"/>
                  </a:lnTo>
                  <a:cubicBezTo>
                    <a:pt x="25016" y="43618"/>
                    <a:pt x="25715" y="43436"/>
                    <a:pt x="26323" y="43162"/>
                  </a:cubicBezTo>
                  <a:cubicBezTo>
                    <a:pt x="27630" y="43010"/>
                    <a:pt x="28846" y="42828"/>
                    <a:pt x="29788" y="42037"/>
                  </a:cubicBezTo>
                  <a:lnTo>
                    <a:pt x="30032" y="41916"/>
                  </a:lnTo>
                  <a:cubicBezTo>
                    <a:pt x="30062" y="41885"/>
                    <a:pt x="30123" y="41885"/>
                    <a:pt x="30184" y="41855"/>
                  </a:cubicBezTo>
                  <a:cubicBezTo>
                    <a:pt x="30700" y="41581"/>
                    <a:pt x="31156" y="41308"/>
                    <a:pt x="31491" y="41004"/>
                  </a:cubicBezTo>
                  <a:cubicBezTo>
                    <a:pt x="31642" y="40974"/>
                    <a:pt x="31764" y="40882"/>
                    <a:pt x="31916" y="40822"/>
                  </a:cubicBezTo>
                  <a:cubicBezTo>
                    <a:pt x="32068" y="40730"/>
                    <a:pt x="32190" y="40700"/>
                    <a:pt x="32250" y="40670"/>
                  </a:cubicBezTo>
                  <a:cubicBezTo>
                    <a:pt x="33223" y="40244"/>
                    <a:pt x="33861" y="39727"/>
                    <a:pt x="34317" y="39150"/>
                  </a:cubicBezTo>
                  <a:cubicBezTo>
                    <a:pt x="34469" y="39059"/>
                    <a:pt x="34621" y="38967"/>
                    <a:pt x="34773" y="38846"/>
                  </a:cubicBezTo>
                  <a:cubicBezTo>
                    <a:pt x="34834" y="38755"/>
                    <a:pt x="34925" y="38724"/>
                    <a:pt x="34956" y="38694"/>
                  </a:cubicBezTo>
                  <a:cubicBezTo>
                    <a:pt x="35867" y="38116"/>
                    <a:pt x="36384" y="37448"/>
                    <a:pt x="36688" y="36779"/>
                  </a:cubicBezTo>
                  <a:cubicBezTo>
                    <a:pt x="36749" y="36718"/>
                    <a:pt x="36810" y="36688"/>
                    <a:pt x="36871" y="36597"/>
                  </a:cubicBezTo>
                  <a:lnTo>
                    <a:pt x="37053" y="36414"/>
                  </a:lnTo>
                  <a:cubicBezTo>
                    <a:pt x="37661" y="35806"/>
                    <a:pt x="38026" y="35198"/>
                    <a:pt x="38269" y="34591"/>
                  </a:cubicBezTo>
                  <a:cubicBezTo>
                    <a:pt x="39059" y="33739"/>
                    <a:pt x="39515" y="32949"/>
                    <a:pt x="39789" y="32220"/>
                  </a:cubicBezTo>
                  <a:cubicBezTo>
                    <a:pt x="39849" y="32128"/>
                    <a:pt x="39971" y="32007"/>
                    <a:pt x="40032" y="31855"/>
                  </a:cubicBezTo>
                  <a:cubicBezTo>
                    <a:pt x="40153" y="31673"/>
                    <a:pt x="40275" y="31521"/>
                    <a:pt x="40396" y="31369"/>
                  </a:cubicBezTo>
                  <a:cubicBezTo>
                    <a:pt x="40731" y="30913"/>
                    <a:pt x="41491" y="29879"/>
                    <a:pt x="41551" y="28542"/>
                  </a:cubicBezTo>
                  <a:cubicBezTo>
                    <a:pt x="42007" y="27660"/>
                    <a:pt x="42159" y="26840"/>
                    <a:pt x="42129" y="26141"/>
                  </a:cubicBezTo>
                  <a:cubicBezTo>
                    <a:pt x="42463" y="25229"/>
                    <a:pt x="43010" y="23800"/>
                    <a:pt x="42524" y="22250"/>
                  </a:cubicBezTo>
                  <a:cubicBezTo>
                    <a:pt x="42676" y="21642"/>
                    <a:pt x="42980" y="20365"/>
                    <a:pt x="42403" y="19058"/>
                  </a:cubicBezTo>
                  <a:cubicBezTo>
                    <a:pt x="42524" y="17995"/>
                    <a:pt x="42555" y="17630"/>
                    <a:pt x="42433" y="16991"/>
                  </a:cubicBezTo>
                  <a:cubicBezTo>
                    <a:pt x="42403" y="16779"/>
                    <a:pt x="42251" y="16080"/>
                    <a:pt x="41795" y="15350"/>
                  </a:cubicBezTo>
                  <a:cubicBezTo>
                    <a:pt x="41825" y="14590"/>
                    <a:pt x="41916" y="12736"/>
                    <a:pt x="40336" y="11368"/>
                  </a:cubicBezTo>
                  <a:cubicBezTo>
                    <a:pt x="40032" y="10335"/>
                    <a:pt x="39667" y="9210"/>
                    <a:pt x="38421" y="8298"/>
                  </a:cubicBezTo>
                  <a:cubicBezTo>
                    <a:pt x="38330" y="8268"/>
                    <a:pt x="38269" y="8177"/>
                    <a:pt x="38178" y="8146"/>
                  </a:cubicBezTo>
                  <a:cubicBezTo>
                    <a:pt x="37813" y="7386"/>
                    <a:pt x="37357" y="6657"/>
                    <a:pt x="36597" y="6140"/>
                  </a:cubicBezTo>
                  <a:cubicBezTo>
                    <a:pt x="36293" y="5897"/>
                    <a:pt x="35928" y="5715"/>
                    <a:pt x="35594" y="5593"/>
                  </a:cubicBezTo>
                  <a:cubicBezTo>
                    <a:pt x="35503" y="5380"/>
                    <a:pt x="35351" y="5168"/>
                    <a:pt x="35168" y="4985"/>
                  </a:cubicBezTo>
                  <a:cubicBezTo>
                    <a:pt x="35260" y="3861"/>
                    <a:pt x="34956" y="2797"/>
                    <a:pt x="34226" y="1915"/>
                  </a:cubicBezTo>
                  <a:cubicBezTo>
                    <a:pt x="33405" y="882"/>
                    <a:pt x="32190" y="304"/>
                    <a:pt x="30822" y="304"/>
                  </a:cubicBezTo>
                  <a:cubicBezTo>
                    <a:pt x="30335" y="304"/>
                    <a:pt x="29940" y="395"/>
                    <a:pt x="29454" y="456"/>
                  </a:cubicBezTo>
                  <a:cubicBezTo>
                    <a:pt x="28846" y="547"/>
                    <a:pt x="28329" y="730"/>
                    <a:pt x="27965" y="882"/>
                  </a:cubicBezTo>
                  <a:cubicBezTo>
                    <a:pt x="27357" y="578"/>
                    <a:pt x="26688" y="426"/>
                    <a:pt x="25989" y="426"/>
                  </a:cubicBezTo>
                  <a:cubicBezTo>
                    <a:pt x="25624" y="426"/>
                    <a:pt x="25259" y="456"/>
                    <a:pt x="24864" y="547"/>
                  </a:cubicBezTo>
                  <a:cubicBezTo>
                    <a:pt x="24560" y="395"/>
                    <a:pt x="24256" y="274"/>
                    <a:pt x="23861" y="213"/>
                  </a:cubicBezTo>
                  <a:cubicBezTo>
                    <a:pt x="23557" y="152"/>
                    <a:pt x="23253" y="122"/>
                    <a:pt x="22949" y="122"/>
                  </a:cubicBezTo>
                  <a:cubicBezTo>
                    <a:pt x="22463" y="122"/>
                    <a:pt x="22037" y="213"/>
                    <a:pt x="21612" y="304"/>
                  </a:cubicBezTo>
                  <a:cubicBezTo>
                    <a:pt x="21308" y="152"/>
                    <a:pt x="20943" y="92"/>
                    <a:pt x="20548" y="31"/>
                  </a:cubicBezTo>
                  <a:cubicBezTo>
                    <a:pt x="20457" y="0"/>
                    <a:pt x="20305" y="0"/>
                    <a:pt x="20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1271075" y="6778275"/>
              <a:ext cx="867075" cy="1030500"/>
            </a:xfrm>
            <a:custGeom>
              <a:avLst/>
              <a:gdLst/>
              <a:ahLst/>
              <a:cxnLst/>
              <a:rect l="l" t="t" r="r" b="b"/>
              <a:pathLst>
                <a:path w="34683" h="41220" extrusionOk="0">
                  <a:moveTo>
                    <a:pt x="15990" y="1"/>
                  </a:moveTo>
                  <a:cubicBezTo>
                    <a:pt x="15752" y="1"/>
                    <a:pt x="15154" y="313"/>
                    <a:pt x="14834" y="459"/>
                  </a:cubicBezTo>
                  <a:cubicBezTo>
                    <a:pt x="14287" y="732"/>
                    <a:pt x="14044" y="975"/>
                    <a:pt x="13892" y="1127"/>
                  </a:cubicBezTo>
                  <a:cubicBezTo>
                    <a:pt x="13861" y="1097"/>
                    <a:pt x="13800" y="1036"/>
                    <a:pt x="13740" y="975"/>
                  </a:cubicBezTo>
                  <a:cubicBezTo>
                    <a:pt x="13375" y="459"/>
                    <a:pt x="13223" y="398"/>
                    <a:pt x="13193" y="398"/>
                  </a:cubicBezTo>
                  <a:cubicBezTo>
                    <a:pt x="13071" y="398"/>
                    <a:pt x="12980" y="398"/>
                    <a:pt x="12159" y="945"/>
                  </a:cubicBezTo>
                  <a:cubicBezTo>
                    <a:pt x="11612" y="1340"/>
                    <a:pt x="11247" y="1857"/>
                    <a:pt x="11095" y="2100"/>
                  </a:cubicBezTo>
                  <a:cubicBezTo>
                    <a:pt x="11034" y="2009"/>
                    <a:pt x="10913" y="1918"/>
                    <a:pt x="10791" y="1857"/>
                  </a:cubicBezTo>
                  <a:cubicBezTo>
                    <a:pt x="10427" y="1553"/>
                    <a:pt x="10305" y="1492"/>
                    <a:pt x="10153" y="1492"/>
                  </a:cubicBezTo>
                  <a:cubicBezTo>
                    <a:pt x="9971" y="1492"/>
                    <a:pt x="9819" y="1675"/>
                    <a:pt x="9545" y="2009"/>
                  </a:cubicBezTo>
                  <a:cubicBezTo>
                    <a:pt x="9423" y="2161"/>
                    <a:pt x="9302" y="2343"/>
                    <a:pt x="9120" y="2495"/>
                  </a:cubicBezTo>
                  <a:cubicBezTo>
                    <a:pt x="8907" y="2738"/>
                    <a:pt x="8724" y="3042"/>
                    <a:pt x="8572" y="3316"/>
                  </a:cubicBezTo>
                  <a:cubicBezTo>
                    <a:pt x="8451" y="3468"/>
                    <a:pt x="8299" y="3681"/>
                    <a:pt x="8268" y="3772"/>
                  </a:cubicBezTo>
                  <a:cubicBezTo>
                    <a:pt x="8177" y="3711"/>
                    <a:pt x="7964" y="3559"/>
                    <a:pt x="7873" y="3529"/>
                  </a:cubicBezTo>
                  <a:cubicBezTo>
                    <a:pt x="7749" y="3425"/>
                    <a:pt x="7639" y="3364"/>
                    <a:pt x="7544" y="3364"/>
                  </a:cubicBezTo>
                  <a:cubicBezTo>
                    <a:pt x="7498" y="3364"/>
                    <a:pt x="7456" y="3378"/>
                    <a:pt x="7417" y="3407"/>
                  </a:cubicBezTo>
                  <a:cubicBezTo>
                    <a:pt x="7357" y="3468"/>
                    <a:pt x="7265" y="3620"/>
                    <a:pt x="6809" y="4258"/>
                  </a:cubicBezTo>
                  <a:lnTo>
                    <a:pt x="6627" y="4532"/>
                  </a:lnTo>
                  <a:cubicBezTo>
                    <a:pt x="6354" y="4866"/>
                    <a:pt x="6262" y="5292"/>
                    <a:pt x="6141" y="5596"/>
                  </a:cubicBezTo>
                  <a:cubicBezTo>
                    <a:pt x="6080" y="5687"/>
                    <a:pt x="6050" y="5808"/>
                    <a:pt x="6019" y="5900"/>
                  </a:cubicBezTo>
                  <a:cubicBezTo>
                    <a:pt x="5928" y="5839"/>
                    <a:pt x="5867" y="5778"/>
                    <a:pt x="5837" y="5687"/>
                  </a:cubicBezTo>
                  <a:cubicBezTo>
                    <a:pt x="5704" y="5554"/>
                    <a:pt x="5595" y="5468"/>
                    <a:pt x="5469" y="5468"/>
                  </a:cubicBezTo>
                  <a:cubicBezTo>
                    <a:pt x="5450" y="5468"/>
                    <a:pt x="5431" y="5470"/>
                    <a:pt x="5411" y="5474"/>
                  </a:cubicBezTo>
                  <a:cubicBezTo>
                    <a:pt x="5229" y="5474"/>
                    <a:pt x="5107" y="5687"/>
                    <a:pt x="4925" y="6082"/>
                  </a:cubicBezTo>
                  <a:cubicBezTo>
                    <a:pt x="4803" y="6264"/>
                    <a:pt x="4682" y="6507"/>
                    <a:pt x="4560" y="6720"/>
                  </a:cubicBezTo>
                  <a:cubicBezTo>
                    <a:pt x="4378" y="7024"/>
                    <a:pt x="4256" y="7419"/>
                    <a:pt x="4226" y="7632"/>
                  </a:cubicBezTo>
                  <a:cubicBezTo>
                    <a:pt x="4195" y="7754"/>
                    <a:pt x="4165" y="7875"/>
                    <a:pt x="4165" y="7906"/>
                  </a:cubicBezTo>
                  <a:cubicBezTo>
                    <a:pt x="4074" y="7875"/>
                    <a:pt x="3952" y="7784"/>
                    <a:pt x="3891" y="7754"/>
                  </a:cubicBezTo>
                  <a:cubicBezTo>
                    <a:pt x="3766" y="7653"/>
                    <a:pt x="3681" y="7594"/>
                    <a:pt x="3604" y="7594"/>
                  </a:cubicBezTo>
                  <a:cubicBezTo>
                    <a:pt x="3588" y="7594"/>
                    <a:pt x="3573" y="7596"/>
                    <a:pt x="3557" y="7602"/>
                  </a:cubicBezTo>
                  <a:cubicBezTo>
                    <a:pt x="3344" y="7632"/>
                    <a:pt x="3253" y="7784"/>
                    <a:pt x="2828" y="8818"/>
                  </a:cubicBezTo>
                  <a:cubicBezTo>
                    <a:pt x="2584" y="9425"/>
                    <a:pt x="2584" y="9942"/>
                    <a:pt x="2584" y="10246"/>
                  </a:cubicBezTo>
                  <a:cubicBezTo>
                    <a:pt x="2400" y="10167"/>
                    <a:pt x="2284" y="10088"/>
                    <a:pt x="2158" y="10088"/>
                  </a:cubicBezTo>
                  <a:cubicBezTo>
                    <a:pt x="2138" y="10088"/>
                    <a:pt x="2118" y="10090"/>
                    <a:pt x="2098" y="10094"/>
                  </a:cubicBezTo>
                  <a:cubicBezTo>
                    <a:pt x="1916" y="10155"/>
                    <a:pt x="1885" y="10337"/>
                    <a:pt x="1825" y="10489"/>
                  </a:cubicBezTo>
                  <a:cubicBezTo>
                    <a:pt x="1794" y="10611"/>
                    <a:pt x="1794" y="10793"/>
                    <a:pt x="1733" y="11006"/>
                  </a:cubicBezTo>
                  <a:cubicBezTo>
                    <a:pt x="1612" y="11371"/>
                    <a:pt x="1642" y="11705"/>
                    <a:pt x="1642" y="11979"/>
                  </a:cubicBezTo>
                  <a:lnTo>
                    <a:pt x="1642" y="12131"/>
                  </a:lnTo>
                  <a:cubicBezTo>
                    <a:pt x="1612" y="12070"/>
                    <a:pt x="1581" y="12070"/>
                    <a:pt x="1521" y="12039"/>
                  </a:cubicBezTo>
                  <a:cubicBezTo>
                    <a:pt x="1456" y="11996"/>
                    <a:pt x="1376" y="11953"/>
                    <a:pt x="1292" y="11953"/>
                  </a:cubicBezTo>
                  <a:cubicBezTo>
                    <a:pt x="1257" y="11953"/>
                    <a:pt x="1222" y="11961"/>
                    <a:pt x="1186" y="11979"/>
                  </a:cubicBezTo>
                  <a:cubicBezTo>
                    <a:pt x="1034" y="12039"/>
                    <a:pt x="1034" y="12161"/>
                    <a:pt x="973" y="12769"/>
                  </a:cubicBezTo>
                  <a:cubicBezTo>
                    <a:pt x="973" y="12982"/>
                    <a:pt x="913" y="13225"/>
                    <a:pt x="882" y="13498"/>
                  </a:cubicBezTo>
                  <a:cubicBezTo>
                    <a:pt x="852" y="13894"/>
                    <a:pt x="913" y="14350"/>
                    <a:pt x="1004" y="14714"/>
                  </a:cubicBezTo>
                  <a:cubicBezTo>
                    <a:pt x="1034" y="14805"/>
                    <a:pt x="1034" y="14927"/>
                    <a:pt x="1034" y="15018"/>
                  </a:cubicBezTo>
                  <a:cubicBezTo>
                    <a:pt x="1034" y="15018"/>
                    <a:pt x="1004" y="15018"/>
                    <a:pt x="1004" y="14957"/>
                  </a:cubicBezTo>
                  <a:cubicBezTo>
                    <a:pt x="911" y="14911"/>
                    <a:pt x="853" y="14846"/>
                    <a:pt x="776" y="14846"/>
                  </a:cubicBezTo>
                  <a:cubicBezTo>
                    <a:pt x="753" y="14846"/>
                    <a:pt x="728" y="14852"/>
                    <a:pt x="700" y="14866"/>
                  </a:cubicBezTo>
                  <a:cubicBezTo>
                    <a:pt x="578" y="14897"/>
                    <a:pt x="396" y="14927"/>
                    <a:pt x="457" y="16264"/>
                  </a:cubicBezTo>
                  <a:cubicBezTo>
                    <a:pt x="518" y="16690"/>
                    <a:pt x="609" y="17085"/>
                    <a:pt x="730" y="17389"/>
                  </a:cubicBezTo>
                  <a:cubicBezTo>
                    <a:pt x="730" y="17450"/>
                    <a:pt x="761" y="17511"/>
                    <a:pt x="761" y="17541"/>
                  </a:cubicBezTo>
                  <a:lnTo>
                    <a:pt x="730" y="17541"/>
                  </a:lnTo>
                  <a:cubicBezTo>
                    <a:pt x="654" y="17526"/>
                    <a:pt x="586" y="17518"/>
                    <a:pt x="525" y="17518"/>
                  </a:cubicBezTo>
                  <a:cubicBezTo>
                    <a:pt x="464" y="17518"/>
                    <a:pt x="411" y="17526"/>
                    <a:pt x="366" y="17541"/>
                  </a:cubicBezTo>
                  <a:cubicBezTo>
                    <a:pt x="153" y="17632"/>
                    <a:pt x="153" y="17845"/>
                    <a:pt x="153" y="18119"/>
                  </a:cubicBezTo>
                  <a:cubicBezTo>
                    <a:pt x="153" y="18240"/>
                    <a:pt x="153" y="18392"/>
                    <a:pt x="214" y="18575"/>
                  </a:cubicBezTo>
                  <a:cubicBezTo>
                    <a:pt x="214" y="18909"/>
                    <a:pt x="366" y="19334"/>
                    <a:pt x="426" y="19608"/>
                  </a:cubicBezTo>
                  <a:cubicBezTo>
                    <a:pt x="426" y="19669"/>
                    <a:pt x="457" y="19730"/>
                    <a:pt x="518" y="19790"/>
                  </a:cubicBezTo>
                  <a:cubicBezTo>
                    <a:pt x="477" y="19790"/>
                    <a:pt x="436" y="19787"/>
                    <a:pt x="396" y="19787"/>
                  </a:cubicBezTo>
                  <a:cubicBezTo>
                    <a:pt x="315" y="19787"/>
                    <a:pt x="234" y="19800"/>
                    <a:pt x="153" y="19882"/>
                  </a:cubicBezTo>
                  <a:cubicBezTo>
                    <a:pt x="1" y="19973"/>
                    <a:pt x="62" y="20185"/>
                    <a:pt x="122" y="20429"/>
                  </a:cubicBezTo>
                  <a:cubicBezTo>
                    <a:pt x="153" y="20550"/>
                    <a:pt x="214" y="20702"/>
                    <a:pt x="244" y="20885"/>
                  </a:cubicBezTo>
                  <a:cubicBezTo>
                    <a:pt x="305" y="21249"/>
                    <a:pt x="518" y="21644"/>
                    <a:pt x="700" y="22040"/>
                  </a:cubicBezTo>
                  <a:cubicBezTo>
                    <a:pt x="730" y="22100"/>
                    <a:pt x="761" y="22192"/>
                    <a:pt x="761" y="22222"/>
                  </a:cubicBezTo>
                  <a:cubicBezTo>
                    <a:pt x="700" y="22222"/>
                    <a:pt x="609" y="22252"/>
                    <a:pt x="548" y="22313"/>
                  </a:cubicBezTo>
                  <a:cubicBezTo>
                    <a:pt x="366" y="22465"/>
                    <a:pt x="457" y="22678"/>
                    <a:pt x="609" y="23012"/>
                  </a:cubicBezTo>
                  <a:cubicBezTo>
                    <a:pt x="700" y="23164"/>
                    <a:pt x="761" y="23377"/>
                    <a:pt x="882" y="23590"/>
                  </a:cubicBezTo>
                  <a:cubicBezTo>
                    <a:pt x="1034" y="24015"/>
                    <a:pt x="1308" y="24350"/>
                    <a:pt x="1460" y="24532"/>
                  </a:cubicBezTo>
                  <a:cubicBezTo>
                    <a:pt x="1429" y="24532"/>
                    <a:pt x="1369" y="24593"/>
                    <a:pt x="1338" y="24623"/>
                  </a:cubicBezTo>
                  <a:cubicBezTo>
                    <a:pt x="1186" y="24775"/>
                    <a:pt x="1308" y="24958"/>
                    <a:pt x="1429" y="25262"/>
                  </a:cubicBezTo>
                  <a:cubicBezTo>
                    <a:pt x="1460" y="25383"/>
                    <a:pt x="1490" y="25444"/>
                    <a:pt x="1581" y="25565"/>
                  </a:cubicBezTo>
                  <a:cubicBezTo>
                    <a:pt x="1642" y="25809"/>
                    <a:pt x="1825" y="26021"/>
                    <a:pt x="1977" y="26204"/>
                  </a:cubicBezTo>
                  <a:cubicBezTo>
                    <a:pt x="2068" y="26295"/>
                    <a:pt x="2129" y="26356"/>
                    <a:pt x="2189" y="26447"/>
                  </a:cubicBezTo>
                  <a:cubicBezTo>
                    <a:pt x="2098" y="26477"/>
                    <a:pt x="1977" y="26508"/>
                    <a:pt x="1977" y="26629"/>
                  </a:cubicBezTo>
                  <a:cubicBezTo>
                    <a:pt x="1946" y="26781"/>
                    <a:pt x="1977" y="26873"/>
                    <a:pt x="3162" y="28119"/>
                  </a:cubicBezTo>
                  <a:cubicBezTo>
                    <a:pt x="3314" y="28301"/>
                    <a:pt x="3496" y="28483"/>
                    <a:pt x="3648" y="28605"/>
                  </a:cubicBezTo>
                  <a:lnTo>
                    <a:pt x="3557" y="28727"/>
                  </a:lnTo>
                  <a:cubicBezTo>
                    <a:pt x="3466" y="28909"/>
                    <a:pt x="3557" y="29000"/>
                    <a:pt x="4347" y="29639"/>
                  </a:cubicBezTo>
                  <a:cubicBezTo>
                    <a:pt x="4530" y="29790"/>
                    <a:pt x="4773" y="29973"/>
                    <a:pt x="4864" y="30094"/>
                  </a:cubicBezTo>
                  <a:cubicBezTo>
                    <a:pt x="4834" y="30125"/>
                    <a:pt x="4834" y="30155"/>
                    <a:pt x="4803" y="30216"/>
                  </a:cubicBezTo>
                  <a:cubicBezTo>
                    <a:pt x="4773" y="30368"/>
                    <a:pt x="4864" y="30459"/>
                    <a:pt x="5168" y="30702"/>
                  </a:cubicBezTo>
                  <a:cubicBezTo>
                    <a:pt x="5442" y="30915"/>
                    <a:pt x="5898" y="31310"/>
                    <a:pt x="6627" y="31949"/>
                  </a:cubicBezTo>
                  <a:cubicBezTo>
                    <a:pt x="8116" y="33347"/>
                    <a:pt x="9515" y="35474"/>
                    <a:pt x="9575" y="35566"/>
                  </a:cubicBezTo>
                  <a:cubicBezTo>
                    <a:pt x="9819" y="35900"/>
                    <a:pt x="9788" y="36143"/>
                    <a:pt x="9545" y="36964"/>
                  </a:cubicBezTo>
                  <a:cubicBezTo>
                    <a:pt x="9515" y="37116"/>
                    <a:pt x="9484" y="37268"/>
                    <a:pt x="9423" y="37450"/>
                  </a:cubicBezTo>
                  <a:cubicBezTo>
                    <a:pt x="8724" y="40399"/>
                    <a:pt x="8876" y="40490"/>
                    <a:pt x="8968" y="40611"/>
                  </a:cubicBezTo>
                  <a:cubicBezTo>
                    <a:pt x="9120" y="40763"/>
                    <a:pt x="10153" y="41219"/>
                    <a:pt x="10579" y="41219"/>
                  </a:cubicBezTo>
                  <a:lnTo>
                    <a:pt x="10609" y="41219"/>
                  </a:lnTo>
                  <a:cubicBezTo>
                    <a:pt x="10730" y="41219"/>
                    <a:pt x="10791" y="41158"/>
                    <a:pt x="10852" y="41098"/>
                  </a:cubicBezTo>
                  <a:cubicBezTo>
                    <a:pt x="10943" y="40946"/>
                    <a:pt x="10943" y="40702"/>
                    <a:pt x="11004" y="40003"/>
                  </a:cubicBezTo>
                  <a:cubicBezTo>
                    <a:pt x="11034" y="39517"/>
                    <a:pt x="11034" y="38909"/>
                    <a:pt x="11156" y="38423"/>
                  </a:cubicBezTo>
                  <a:lnTo>
                    <a:pt x="11186" y="38180"/>
                  </a:lnTo>
                  <a:cubicBezTo>
                    <a:pt x="11338" y="37359"/>
                    <a:pt x="11460" y="36751"/>
                    <a:pt x="11825" y="36599"/>
                  </a:cubicBezTo>
                  <a:cubicBezTo>
                    <a:pt x="11855" y="36538"/>
                    <a:pt x="11946" y="36538"/>
                    <a:pt x="12007" y="36508"/>
                  </a:cubicBezTo>
                  <a:cubicBezTo>
                    <a:pt x="12615" y="36234"/>
                    <a:pt x="14044" y="35626"/>
                    <a:pt x="16171" y="35535"/>
                  </a:cubicBezTo>
                  <a:cubicBezTo>
                    <a:pt x="16665" y="35494"/>
                    <a:pt x="17054" y="35478"/>
                    <a:pt x="17362" y="35478"/>
                  </a:cubicBezTo>
                  <a:cubicBezTo>
                    <a:pt x="17737" y="35478"/>
                    <a:pt x="17994" y="35502"/>
                    <a:pt x="18177" y="35535"/>
                  </a:cubicBezTo>
                  <a:cubicBezTo>
                    <a:pt x="18264" y="35535"/>
                    <a:pt x="18336" y="35538"/>
                    <a:pt x="18397" y="35538"/>
                  </a:cubicBezTo>
                  <a:cubicBezTo>
                    <a:pt x="18548" y="35538"/>
                    <a:pt x="18629" y="35522"/>
                    <a:pt x="18694" y="35414"/>
                  </a:cubicBezTo>
                  <a:cubicBezTo>
                    <a:pt x="18755" y="35383"/>
                    <a:pt x="18755" y="35292"/>
                    <a:pt x="18755" y="35262"/>
                  </a:cubicBezTo>
                  <a:lnTo>
                    <a:pt x="19424" y="35262"/>
                  </a:lnTo>
                  <a:cubicBezTo>
                    <a:pt x="19723" y="35270"/>
                    <a:pt x="19946" y="35277"/>
                    <a:pt x="20113" y="35277"/>
                  </a:cubicBezTo>
                  <a:cubicBezTo>
                    <a:pt x="20520" y="35277"/>
                    <a:pt x="20588" y="35239"/>
                    <a:pt x="20609" y="35110"/>
                  </a:cubicBezTo>
                  <a:cubicBezTo>
                    <a:pt x="20639" y="35019"/>
                    <a:pt x="20609" y="34988"/>
                    <a:pt x="20609" y="34958"/>
                  </a:cubicBezTo>
                  <a:cubicBezTo>
                    <a:pt x="20791" y="34927"/>
                    <a:pt x="21065" y="34927"/>
                    <a:pt x="21278" y="34867"/>
                  </a:cubicBezTo>
                  <a:cubicBezTo>
                    <a:pt x="23010" y="34715"/>
                    <a:pt x="23041" y="34684"/>
                    <a:pt x="23102" y="34532"/>
                  </a:cubicBezTo>
                  <a:cubicBezTo>
                    <a:pt x="23162" y="34411"/>
                    <a:pt x="23162" y="34319"/>
                    <a:pt x="23071" y="34228"/>
                  </a:cubicBezTo>
                  <a:cubicBezTo>
                    <a:pt x="23162" y="34198"/>
                    <a:pt x="23254" y="34198"/>
                    <a:pt x="23375" y="34167"/>
                  </a:cubicBezTo>
                  <a:cubicBezTo>
                    <a:pt x="23618" y="34107"/>
                    <a:pt x="23922" y="34076"/>
                    <a:pt x="24135" y="33955"/>
                  </a:cubicBezTo>
                  <a:cubicBezTo>
                    <a:pt x="24257" y="33924"/>
                    <a:pt x="24378" y="33863"/>
                    <a:pt x="24439" y="33803"/>
                  </a:cubicBezTo>
                  <a:cubicBezTo>
                    <a:pt x="24743" y="33651"/>
                    <a:pt x="24925" y="33590"/>
                    <a:pt x="24925" y="33408"/>
                  </a:cubicBezTo>
                  <a:cubicBezTo>
                    <a:pt x="24925" y="33347"/>
                    <a:pt x="24895" y="33286"/>
                    <a:pt x="24895" y="33256"/>
                  </a:cubicBezTo>
                  <a:cubicBezTo>
                    <a:pt x="25168" y="33195"/>
                    <a:pt x="25594" y="33104"/>
                    <a:pt x="25959" y="32891"/>
                  </a:cubicBezTo>
                  <a:cubicBezTo>
                    <a:pt x="26202" y="32800"/>
                    <a:pt x="26384" y="32708"/>
                    <a:pt x="26536" y="32648"/>
                  </a:cubicBezTo>
                  <a:cubicBezTo>
                    <a:pt x="26871" y="32496"/>
                    <a:pt x="27114" y="32374"/>
                    <a:pt x="27083" y="32131"/>
                  </a:cubicBezTo>
                  <a:cubicBezTo>
                    <a:pt x="27083" y="32070"/>
                    <a:pt x="26992" y="31979"/>
                    <a:pt x="26962" y="31949"/>
                  </a:cubicBezTo>
                  <a:cubicBezTo>
                    <a:pt x="27023" y="31918"/>
                    <a:pt x="27114" y="31888"/>
                    <a:pt x="27144" y="31888"/>
                  </a:cubicBezTo>
                  <a:cubicBezTo>
                    <a:pt x="27479" y="31736"/>
                    <a:pt x="27934" y="31523"/>
                    <a:pt x="28208" y="31310"/>
                  </a:cubicBezTo>
                  <a:cubicBezTo>
                    <a:pt x="28360" y="31189"/>
                    <a:pt x="28512" y="31128"/>
                    <a:pt x="28603" y="31037"/>
                  </a:cubicBezTo>
                  <a:cubicBezTo>
                    <a:pt x="28816" y="30885"/>
                    <a:pt x="28968" y="30763"/>
                    <a:pt x="28938" y="30581"/>
                  </a:cubicBezTo>
                  <a:cubicBezTo>
                    <a:pt x="28907" y="30459"/>
                    <a:pt x="28816" y="30398"/>
                    <a:pt x="28694" y="30307"/>
                  </a:cubicBezTo>
                  <a:cubicBezTo>
                    <a:pt x="28755" y="30277"/>
                    <a:pt x="28816" y="30246"/>
                    <a:pt x="28846" y="30216"/>
                  </a:cubicBezTo>
                  <a:cubicBezTo>
                    <a:pt x="29120" y="30064"/>
                    <a:pt x="29454" y="29821"/>
                    <a:pt x="29728" y="29547"/>
                  </a:cubicBezTo>
                  <a:cubicBezTo>
                    <a:pt x="29849" y="29395"/>
                    <a:pt x="29971" y="29304"/>
                    <a:pt x="30032" y="29213"/>
                  </a:cubicBezTo>
                  <a:cubicBezTo>
                    <a:pt x="30214" y="29031"/>
                    <a:pt x="30366" y="28879"/>
                    <a:pt x="30275" y="28696"/>
                  </a:cubicBezTo>
                  <a:cubicBezTo>
                    <a:pt x="30214" y="28575"/>
                    <a:pt x="30123" y="28544"/>
                    <a:pt x="29971" y="28423"/>
                  </a:cubicBezTo>
                  <a:cubicBezTo>
                    <a:pt x="29971" y="28423"/>
                    <a:pt x="29910" y="28423"/>
                    <a:pt x="29910" y="28392"/>
                  </a:cubicBezTo>
                  <a:cubicBezTo>
                    <a:pt x="29971" y="28331"/>
                    <a:pt x="30001" y="28331"/>
                    <a:pt x="30032" y="28301"/>
                  </a:cubicBezTo>
                  <a:cubicBezTo>
                    <a:pt x="30305" y="28149"/>
                    <a:pt x="30670" y="27936"/>
                    <a:pt x="30974" y="27632"/>
                  </a:cubicBezTo>
                  <a:cubicBezTo>
                    <a:pt x="31886" y="26660"/>
                    <a:pt x="31825" y="26477"/>
                    <a:pt x="31734" y="26417"/>
                  </a:cubicBezTo>
                  <a:cubicBezTo>
                    <a:pt x="31673" y="26295"/>
                    <a:pt x="31552" y="26295"/>
                    <a:pt x="31430" y="26265"/>
                  </a:cubicBezTo>
                  <a:lnTo>
                    <a:pt x="31400" y="26265"/>
                  </a:lnTo>
                  <a:cubicBezTo>
                    <a:pt x="31491" y="26173"/>
                    <a:pt x="31552" y="26143"/>
                    <a:pt x="31643" y="26052"/>
                  </a:cubicBezTo>
                  <a:cubicBezTo>
                    <a:pt x="31947" y="25839"/>
                    <a:pt x="32281" y="25535"/>
                    <a:pt x="32555" y="25231"/>
                  </a:cubicBezTo>
                  <a:cubicBezTo>
                    <a:pt x="32707" y="24988"/>
                    <a:pt x="32859" y="24806"/>
                    <a:pt x="32950" y="24623"/>
                  </a:cubicBezTo>
                  <a:cubicBezTo>
                    <a:pt x="33314" y="24137"/>
                    <a:pt x="33375" y="24046"/>
                    <a:pt x="33314" y="23894"/>
                  </a:cubicBezTo>
                  <a:cubicBezTo>
                    <a:pt x="33254" y="23772"/>
                    <a:pt x="33163" y="23772"/>
                    <a:pt x="33011" y="23742"/>
                  </a:cubicBezTo>
                  <a:cubicBezTo>
                    <a:pt x="32950" y="23742"/>
                    <a:pt x="32919" y="23711"/>
                    <a:pt x="32859" y="23711"/>
                  </a:cubicBezTo>
                  <a:lnTo>
                    <a:pt x="32950" y="23590"/>
                  </a:lnTo>
                  <a:cubicBezTo>
                    <a:pt x="33163" y="23407"/>
                    <a:pt x="33406" y="23134"/>
                    <a:pt x="33527" y="22830"/>
                  </a:cubicBezTo>
                  <a:cubicBezTo>
                    <a:pt x="33618" y="22617"/>
                    <a:pt x="33710" y="22465"/>
                    <a:pt x="33770" y="22344"/>
                  </a:cubicBezTo>
                  <a:cubicBezTo>
                    <a:pt x="33831" y="22192"/>
                    <a:pt x="33953" y="22040"/>
                    <a:pt x="33831" y="21888"/>
                  </a:cubicBezTo>
                  <a:cubicBezTo>
                    <a:pt x="33770" y="21766"/>
                    <a:pt x="33618" y="21736"/>
                    <a:pt x="33375" y="21705"/>
                  </a:cubicBezTo>
                  <a:cubicBezTo>
                    <a:pt x="33618" y="21462"/>
                    <a:pt x="33922" y="21097"/>
                    <a:pt x="34135" y="20489"/>
                  </a:cubicBezTo>
                  <a:cubicBezTo>
                    <a:pt x="34530" y="19456"/>
                    <a:pt x="34530" y="19274"/>
                    <a:pt x="34409" y="19122"/>
                  </a:cubicBezTo>
                  <a:cubicBezTo>
                    <a:pt x="34470" y="19030"/>
                    <a:pt x="34378" y="19030"/>
                    <a:pt x="34166" y="19000"/>
                  </a:cubicBezTo>
                  <a:cubicBezTo>
                    <a:pt x="34105" y="19000"/>
                    <a:pt x="33983" y="18970"/>
                    <a:pt x="33862" y="18970"/>
                  </a:cubicBezTo>
                  <a:cubicBezTo>
                    <a:pt x="33922" y="18878"/>
                    <a:pt x="33953" y="18818"/>
                    <a:pt x="33983" y="18696"/>
                  </a:cubicBezTo>
                  <a:cubicBezTo>
                    <a:pt x="34105" y="18453"/>
                    <a:pt x="34257" y="18119"/>
                    <a:pt x="34318" y="17754"/>
                  </a:cubicBezTo>
                  <a:cubicBezTo>
                    <a:pt x="34378" y="17480"/>
                    <a:pt x="34439" y="17237"/>
                    <a:pt x="34470" y="17024"/>
                  </a:cubicBezTo>
                  <a:cubicBezTo>
                    <a:pt x="34591" y="16599"/>
                    <a:pt x="34682" y="16356"/>
                    <a:pt x="34530" y="16264"/>
                  </a:cubicBezTo>
                  <a:cubicBezTo>
                    <a:pt x="34449" y="16183"/>
                    <a:pt x="34355" y="16156"/>
                    <a:pt x="34229" y="16156"/>
                  </a:cubicBezTo>
                  <a:cubicBezTo>
                    <a:pt x="34166" y="16156"/>
                    <a:pt x="34095" y="16163"/>
                    <a:pt x="34014" y="16173"/>
                  </a:cubicBezTo>
                  <a:lnTo>
                    <a:pt x="33770" y="16173"/>
                  </a:lnTo>
                  <a:cubicBezTo>
                    <a:pt x="33801" y="16112"/>
                    <a:pt x="33831" y="15991"/>
                    <a:pt x="33862" y="15869"/>
                  </a:cubicBezTo>
                  <a:cubicBezTo>
                    <a:pt x="33983" y="15565"/>
                    <a:pt x="34166" y="15140"/>
                    <a:pt x="34226" y="14745"/>
                  </a:cubicBezTo>
                  <a:lnTo>
                    <a:pt x="34257" y="14441"/>
                  </a:lnTo>
                  <a:cubicBezTo>
                    <a:pt x="34318" y="13650"/>
                    <a:pt x="34378" y="13438"/>
                    <a:pt x="34318" y="13407"/>
                  </a:cubicBezTo>
                  <a:cubicBezTo>
                    <a:pt x="34287" y="13225"/>
                    <a:pt x="34135" y="13225"/>
                    <a:pt x="33862" y="13195"/>
                  </a:cubicBezTo>
                  <a:cubicBezTo>
                    <a:pt x="33770" y="13195"/>
                    <a:pt x="33527" y="13134"/>
                    <a:pt x="33406" y="13103"/>
                  </a:cubicBezTo>
                  <a:cubicBezTo>
                    <a:pt x="33406" y="12982"/>
                    <a:pt x="33466" y="12739"/>
                    <a:pt x="33497" y="12526"/>
                  </a:cubicBezTo>
                  <a:cubicBezTo>
                    <a:pt x="33527" y="12222"/>
                    <a:pt x="33618" y="11857"/>
                    <a:pt x="33558" y="11553"/>
                  </a:cubicBezTo>
                  <a:cubicBezTo>
                    <a:pt x="33558" y="11310"/>
                    <a:pt x="33558" y="11097"/>
                    <a:pt x="33618" y="10915"/>
                  </a:cubicBezTo>
                  <a:cubicBezTo>
                    <a:pt x="33649" y="10459"/>
                    <a:pt x="33649" y="10216"/>
                    <a:pt x="33497" y="10094"/>
                  </a:cubicBezTo>
                  <a:cubicBezTo>
                    <a:pt x="33375" y="10033"/>
                    <a:pt x="33223" y="10003"/>
                    <a:pt x="32767" y="10003"/>
                  </a:cubicBezTo>
                  <a:cubicBezTo>
                    <a:pt x="32646" y="10003"/>
                    <a:pt x="32494" y="10003"/>
                    <a:pt x="32403" y="9942"/>
                  </a:cubicBezTo>
                  <a:cubicBezTo>
                    <a:pt x="32433" y="9638"/>
                    <a:pt x="32555" y="9030"/>
                    <a:pt x="32342" y="8392"/>
                  </a:cubicBezTo>
                  <a:cubicBezTo>
                    <a:pt x="32099" y="7480"/>
                    <a:pt x="32038" y="7419"/>
                    <a:pt x="31947" y="7328"/>
                  </a:cubicBezTo>
                  <a:cubicBezTo>
                    <a:pt x="31916" y="7313"/>
                    <a:pt x="31878" y="7283"/>
                    <a:pt x="31772" y="7283"/>
                  </a:cubicBezTo>
                  <a:cubicBezTo>
                    <a:pt x="31666" y="7283"/>
                    <a:pt x="31491" y="7313"/>
                    <a:pt x="31187" y="7419"/>
                  </a:cubicBezTo>
                  <a:cubicBezTo>
                    <a:pt x="31096" y="7450"/>
                    <a:pt x="31035" y="7450"/>
                    <a:pt x="30944" y="7450"/>
                  </a:cubicBezTo>
                  <a:cubicBezTo>
                    <a:pt x="30944" y="7267"/>
                    <a:pt x="30913" y="6872"/>
                    <a:pt x="30670" y="6295"/>
                  </a:cubicBezTo>
                  <a:cubicBezTo>
                    <a:pt x="30518" y="5930"/>
                    <a:pt x="30275" y="5292"/>
                    <a:pt x="30123" y="5170"/>
                  </a:cubicBezTo>
                  <a:cubicBezTo>
                    <a:pt x="30084" y="5142"/>
                    <a:pt x="30025" y="5130"/>
                    <a:pt x="29957" y="5130"/>
                  </a:cubicBezTo>
                  <a:cubicBezTo>
                    <a:pt x="29655" y="5130"/>
                    <a:pt x="29150" y="5352"/>
                    <a:pt x="29150" y="5352"/>
                  </a:cubicBezTo>
                  <a:lnTo>
                    <a:pt x="29059" y="5383"/>
                  </a:lnTo>
                  <a:lnTo>
                    <a:pt x="28755" y="5535"/>
                  </a:lnTo>
                  <a:lnTo>
                    <a:pt x="28755" y="5474"/>
                  </a:lnTo>
                  <a:cubicBezTo>
                    <a:pt x="28694" y="5231"/>
                    <a:pt x="28603" y="4897"/>
                    <a:pt x="28451" y="4410"/>
                  </a:cubicBezTo>
                  <a:cubicBezTo>
                    <a:pt x="28117" y="3498"/>
                    <a:pt x="28026" y="3377"/>
                    <a:pt x="27904" y="3316"/>
                  </a:cubicBezTo>
                  <a:cubicBezTo>
                    <a:pt x="27893" y="3293"/>
                    <a:pt x="27869" y="3275"/>
                    <a:pt x="27803" y="3275"/>
                  </a:cubicBezTo>
                  <a:cubicBezTo>
                    <a:pt x="27694" y="3275"/>
                    <a:pt x="27468" y="3327"/>
                    <a:pt x="26992" y="3498"/>
                  </a:cubicBezTo>
                  <a:cubicBezTo>
                    <a:pt x="26931" y="3529"/>
                    <a:pt x="26871" y="3559"/>
                    <a:pt x="26810" y="3620"/>
                  </a:cubicBezTo>
                  <a:cubicBezTo>
                    <a:pt x="26810" y="3620"/>
                    <a:pt x="26779" y="3650"/>
                    <a:pt x="26719" y="3650"/>
                  </a:cubicBezTo>
                  <a:cubicBezTo>
                    <a:pt x="26384" y="3194"/>
                    <a:pt x="25959" y="2343"/>
                    <a:pt x="26536" y="1492"/>
                  </a:cubicBezTo>
                  <a:cubicBezTo>
                    <a:pt x="26779" y="1188"/>
                    <a:pt x="27114" y="489"/>
                    <a:pt x="26962" y="276"/>
                  </a:cubicBezTo>
                  <a:cubicBezTo>
                    <a:pt x="26904" y="205"/>
                    <a:pt x="26833" y="173"/>
                    <a:pt x="26707" y="173"/>
                  </a:cubicBezTo>
                  <a:cubicBezTo>
                    <a:pt x="26566" y="173"/>
                    <a:pt x="26356" y="212"/>
                    <a:pt x="26020" y="276"/>
                  </a:cubicBezTo>
                  <a:cubicBezTo>
                    <a:pt x="25655" y="307"/>
                    <a:pt x="25442" y="428"/>
                    <a:pt x="25138" y="580"/>
                  </a:cubicBezTo>
                  <a:cubicBezTo>
                    <a:pt x="24895" y="672"/>
                    <a:pt x="24621" y="793"/>
                    <a:pt x="24287" y="915"/>
                  </a:cubicBezTo>
                  <a:cubicBezTo>
                    <a:pt x="23831" y="1051"/>
                    <a:pt x="23495" y="1069"/>
                    <a:pt x="23240" y="1069"/>
                  </a:cubicBezTo>
                  <a:cubicBezTo>
                    <a:pt x="23155" y="1069"/>
                    <a:pt x="23079" y="1067"/>
                    <a:pt x="23010" y="1067"/>
                  </a:cubicBezTo>
                  <a:lnTo>
                    <a:pt x="22798" y="1067"/>
                  </a:lnTo>
                  <a:cubicBezTo>
                    <a:pt x="22706" y="1067"/>
                    <a:pt x="22585" y="1097"/>
                    <a:pt x="22494" y="1188"/>
                  </a:cubicBezTo>
                  <a:cubicBezTo>
                    <a:pt x="22463" y="915"/>
                    <a:pt x="22159" y="459"/>
                    <a:pt x="22038" y="368"/>
                  </a:cubicBezTo>
                  <a:cubicBezTo>
                    <a:pt x="22004" y="345"/>
                    <a:pt x="21967" y="331"/>
                    <a:pt x="21882" y="331"/>
                  </a:cubicBezTo>
                  <a:cubicBezTo>
                    <a:pt x="21735" y="331"/>
                    <a:pt x="21447" y="374"/>
                    <a:pt x="20791" y="489"/>
                  </a:cubicBezTo>
                  <a:cubicBezTo>
                    <a:pt x="20184" y="611"/>
                    <a:pt x="19758" y="824"/>
                    <a:pt x="19545" y="975"/>
                  </a:cubicBezTo>
                  <a:lnTo>
                    <a:pt x="19545" y="945"/>
                  </a:lnTo>
                  <a:cubicBezTo>
                    <a:pt x="19515" y="884"/>
                    <a:pt x="19515" y="793"/>
                    <a:pt x="19454" y="763"/>
                  </a:cubicBezTo>
                  <a:cubicBezTo>
                    <a:pt x="19089" y="64"/>
                    <a:pt x="18968" y="33"/>
                    <a:pt x="18937" y="33"/>
                  </a:cubicBezTo>
                  <a:cubicBezTo>
                    <a:pt x="18913" y="28"/>
                    <a:pt x="18888" y="25"/>
                    <a:pt x="18862" y="25"/>
                  </a:cubicBezTo>
                  <a:cubicBezTo>
                    <a:pt x="18727" y="25"/>
                    <a:pt x="18530" y="113"/>
                    <a:pt x="17843" y="520"/>
                  </a:cubicBezTo>
                  <a:cubicBezTo>
                    <a:pt x="17387" y="793"/>
                    <a:pt x="17083" y="975"/>
                    <a:pt x="16870" y="1127"/>
                  </a:cubicBezTo>
                  <a:cubicBezTo>
                    <a:pt x="16840" y="1127"/>
                    <a:pt x="16840" y="1158"/>
                    <a:pt x="16810" y="1158"/>
                  </a:cubicBezTo>
                  <a:lnTo>
                    <a:pt x="16658" y="884"/>
                  </a:lnTo>
                  <a:lnTo>
                    <a:pt x="16627" y="763"/>
                  </a:lnTo>
                  <a:cubicBezTo>
                    <a:pt x="16627" y="763"/>
                    <a:pt x="16263" y="3"/>
                    <a:pt x="16019" y="3"/>
                  </a:cubicBezTo>
                  <a:cubicBezTo>
                    <a:pt x="16010" y="2"/>
                    <a:pt x="16000" y="1"/>
                    <a:pt x="159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39"/>
          <p:cNvSpPr txBox="1">
            <a:spLocks noGrp="1"/>
          </p:cNvSpPr>
          <p:nvPr>
            <p:ph type="title" idx="6"/>
          </p:nvPr>
        </p:nvSpPr>
        <p:spPr>
          <a:xfrm>
            <a:off x="819000" y="688949"/>
            <a:ext cx="7506000" cy="5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Sobre o Projeto</a:t>
            </a:r>
            <a:endParaRPr dirty="0"/>
          </a:p>
        </p:txBody>
      </p:sp>
      <p:sp>
        <p:nvSpPr>
          <p:cNvPr id="369" name="Google Shape;369;p39"/>
          <p:cNvSpPr txBox="1">
            <a:spLocks noGrp="1"/>
          </p:cNvSpPr>
          <p:nvPr>
            <p:ph type="subTitle" idx="1"/>
          </p:nvPr>
        </p:nvSpPr>
        <p:spPr>
          <a:xfrm>
            <a:off x="5945879" y="3839904"/>
            <a:ext cx="2508900" cy="6306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/>
            <a:r>
              <a:rPr lang="pt-BR" sz="1100" dirty="0"/>
              <a:t>Ver de perto a situação das famílias</a:t>
            </a:r>
            <a:endParaRPr sz="1100" dirty="0"/>
          </a:p>
        </p:txBody>
      </p:sp>
      <p:sp>
        <p:nvSpPr>
          <p:cNvPr id="370" name="Google Shape;370;p39"/>
          <p:cNvSpPr txBox="1">
            <a:spLocks noGrp="1"/>
          </p:cNvSpPr>
          <p:nvPr>
            <p:ph type="subTitle" idx="4"/>
          </p:nvPr>
        </p:nvSpPr>
        <p:spPr>
          <a:xfrm>
            <a:off x="694856" y="3846300"/>
            <a:ext cx="2508900" cy="6306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/>
            <a:r>
              <a:rPr lang="pt-BR" sz="1100" dirty="0"/>
              <a:t>Água potável para consumo e saneamento básico em comunidades de baixa renda.</a:t>
            </a:r>
            <a:endParaRPr sz="1100" dirty="0"/>
          </a:p>
        </p:txBody>
      </p:sp>
      <p:sp>
        <p:nvSpPr>
          <p:cNvPr id="371" name="Google Shape;371;p39"/>
          <p:cNvSpPr txBox="1">
            <a:spLocks noGrp="1"/>
          </p:cNvSpPr>
          <p:nvPr>
            <p:ph type="subTitle" idx="5"/>
          </p:nvPr>
        </p:nvSpPr>
        <p:spPr>
          <a:xfrm>
            <a:off x="3317255" y="3846300"/>
            <a:ext cx="2508900" cy="6306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Água potável para consumo e saneamento básico</a:t>
            </a:r>
            <a:endParaRPr sz="1100" dirty="0"/>
          </a:p>
        </p:txBody>
      </p:sp>
      <p:sp>
        <p:nvSpPr>
          <p:cNvPr id="372" name="Google Shape;372;p39"/>
          <p:cNvSpPr txBox="1">
            <a:spLocks noGrp="1"/>
          </p:cNvSpPr>
          <p:nvPr>
            <p:ph type="title" idx="2"/>
          </p:nvPr>
        </p:nvSpPr>
        <p:spPr>
          <a:xfrm>
            <a:off x="3628301" y="1878325"/>
            <a:ext cx="18711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73" name="Google Shape;373;p39"/>
          <p:cNvSpPr txBox="1">
            <a:spLocks noGrp="1"/>
          </p:cNvSpPr>
          <p:nvPr>
            <p:ph type="title" idx="3"/>
          </p:nvPr>
        </p:nvSpPr>
        <p:spPr>
          <a:xfrm>
            <a:off x="6354012" y="1900336"/>
            <a:ext cx="18711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374" name="Google Shape;374;p39"/>
          <p:cNvSpPr txBox="1">
            <a:spLocks noGrp="1"/>
          </p:cNvSpPr>
          <p:nvPr>
            <p:ph type="title"/>
          </p:nvPr>
        </p:nvSpPr>
        <p:spPr>
          <a:xfrm>
            <a:off x="999151" y="1880464"/>
            <a:ext cx="18711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375" name="Google Shape;375;p39"/>
          <p:cNvSpPr txBox="1">
            <a:spLocks noGrp="1"/>
          </p:cNvSpPr>
          <p:nvPr>
            <p:ph type="title" idx="7"/>
          </p:nvPr>
        </p:nvSpPr>
        <p:spPr>
          <a:xfrm>
            <a:off x="670966" y="3056075"/>
            <a:ext cx="25572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b="1" dirty="0"/>
              <a:t>O problema social a ser trabalhado</a:t>
            </a:r>
            <a:endParaRPr dirty="0"/>
          </a:p>
        </p:txBody>
      </p:sp>
      <p:sp>
        <p:nvSpPr>
          <p:cNvPr id="376" name="Google Shape;376;p39"/>
          <p:cNvSpPr txBox="1">
            <a:spLocks noGrp="1"/>
          </p:cNvSpPr>
          <p:nvPr>
            <p:ph type="title" idx="8"/>
          </p:nvPr>
        </p:nvSpPr>
        <p:spPr>
          <a:xfrm>
            <a:off x="3293243" y="3056075"/>
            <a:ext cx="25572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b="1" dirty="0"/>
              <a:t>Impacto na sociedade</a:t>
            </a:r>
            <a:endParaRPr dirty="0"/>
          </a:p>
        </p:txBody>
      </p:sp>
      <p:sp>
        <p:nvSpPr>
          <p:cNvPr id="377" name="Google Shape;377;p39"/>
          <p:cNvSpPr txBox="1">
            <a:spLocks noGrp="1"/>
          </p:cNvSpPr>
          <p:nvPr>
            <p:ph type="title" idx="9"/>
          </p:nvPr>
        </p:nvSpPr>
        <p:spPr>
          <a:xfrm>
            <a:off x="5543950" y="2998015"/>
            <a:ext cx="3482871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b="1" dirty="0"/>
              <a:t>Motivação </a:t>
            </a:r>
            <a:br>
              <a:rPr lang="pt-BR" b="1" dirty="0"/>
            </a:br>
            <a:r>
              <a:rPr lang="pt-BR" b="1" dirty="0"/>
              <a:t>do grupo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>
            <a:spLocks noGrp="1"/>
          </p:cNvSpPr>
          <p:nvPr>
            <p:ph type="title"/>
          </p:nvPr>
        </p:nvSpPr>
        <p:spPr>
          <a:xfrm>
            <a:off x="1541073" y="2076582"/>
            <a:ext cx="6640401" cy="1656300"/>
          </a:xfrm>
          <a:prstGeom prst="rect">
            <a:avLst/>
          </a:prstGeom>
        </p:spPr>
        <p:txBody>
          <a:bodyPr spcFirstLastPara="1" wrap="square" lIns="228600" tIns="91425" rIns="91425" bIns="91425" anchor="t" anchorCtr="0">
            <a:noAutofit/>
          </a:bodyPr>
          <a:lstStyle/>
          <a:p>
            <a:pPr lvl="0"/>
            <a:r>
              <a:rPr lang="pt-BR" sz="5400" b="1" dirty="0"/>
              <a:t>Água potável e Saneamento básico</a:t>
            </a:r>
            <a:endParaRPr lang="pt-BR" sz="5400" dirty="0"/>
          </a:p>
        </p:txBody>
      </p:sp>
      <p:sp>
        <p:nvSpPr>
          <p:cNvPr id="383" name="Google Shape;383;p40"/>
          <p:cNvSpPr txBox="1">
            <a:spLocks noGrp="1"/>
          </p:cNvSpPr>
          <p:nvPr>
            <p:ph type="subTitle" idx="1"/>
          </p:nvPr>
        </p:nvSpPr>
        <p:spPr>
          <a:xfrm>
            <a:off x="1796350" y="3972908"/>
            <a:ext cx="5553300" cy="4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 sz="1400" dirty="0"/>
              <a:t>Apoiar e fortalecer a participação das comunidades locais, para melhorar a gestão da água e do saneamento</a:t>
            </a:r>
          </a:p>
        </p:txBody>
      </p:sp>
      <p:sp>
        <p:nvSpPr>
          <p:cNvPr id="384" name="Google Shape;384;p40"/>
          <p:cNvSpPr/>
          <p:nvPr/>
        </p:nvSpPr>
        <p:spPr>
          <a:xfrm rot="-3600098">
            <a:off x="3246257" y="1292300"/>
            <a:ext cx="842332" cy="559389"/>
          </a:xfrm>
          <a:custGeom>
            <a:avLst/>
            <a:gdLst/>
            <a:ahLst/>
            <a:cxnLst/>
            <a:rect l="l" t="t" r="r" b="b"/>
            <a:pathLst>
              <a:path w="8481" h="5632" extrusionOk="0">
                <a:moveTo>
                  <a:pt x="1496" y="1"/>
                </a:moveTo>
                <a:cubicBezTo>
                  <a:pt x="993" y="1"/>
                  <a:pt x="491" y="53"/>
                  <a:pt x="0" y="160"/>
                </a:cubicBezTo>
                <a:cubicBezTo>
                  <a:pt x="304" y="1315"/>
                  <a:pt x="1125" y="2379"/>
                  <a:pt x="2189" y="3048"/>
                </a:cubicBezTo>
                <a:cubicBezTo>
                  <a:pt x="3617" y="3899"/>
                  <a:pt x="5411" y="3960"/>
                  <a:pt x="6991" y="4476"/>
                </a:cubicBezTo>
                <a:cubicBezTo>
                  <a:pt x="7599" y="4659"/>
                  <a:pt x="8268" y="5024"/>
                  <a:pt x="8480" y="5631"/>
                </a:cubicBezTo>
                <a:cubicBezTo>
                  <a:pt x="8480" y="5084"/>
                  <a:pt x="8450" y="4659"/>
                  <a:pt x="8298" y="4264"/>
                </a:cubicBezTo>
                <a:cubicBezTo>
                  <a:pt x="8146" y="3808"/>
                  <a:pt x="7751" y="3291"/>
                  <a:pt x="7447" y="2926"/>
                </a:cubicBezTo>
                <a:cubicBezTo>
                  <a:pt x="6748" y="2075"/>
                  <a:pt x="5897" y="1376"/>
                  <a:pt x="4985" y="859"/>
                </a:cubicBezTo>
                <a:cubicBezTo>
                  <a:pt x="3912" y="301"/>
                  <a:pt x="2702" y="1"/>
                  <a:pt x="1496" y="1"/>
                </a:cubicBezTo>
                <a:close/>
              </a:path>
            </a:pathLst>
          </a:custGeom>
          <a:solidFill>
            <a:schemeClr val="accent3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0"/>
          <p:cNvSpPr/>
          <p:nvPr/>
        </p:nvSpPr>
        <p:spPr>
          <a:xfrm rot="-3600098">
            <a:off x="4151833" y="1292300"/>
            <a:ext cx="842332" cy="559389"/>
          </a:xfrm>
          <a:custGeom>
            <a:avLst/>
            <a:gdLst/>
            <a:ahLst/>
            <a:cxnLst/>
            <a:rect l="l" t="t" r="r" b="b"/>
            <a:pathLst>
              <a:path w="8481" h="5632" extrusionOk="0">
                <a:moveTo>
                  <a:pt x="1496" y="1"/>
                </a:moveTo>
                <a:cubicBezTo>
                  <a:pt x="993" y="1"/>
                  <a:pt x="491" y="53"/>
                  <a:pt x="0" y="160"/>
                </a:cubicBezTo>
                <a:cubicBezTo>
                  <a:pt x="304" y="1315"/>
                  <a:pt x="1125" y="2379"/>
                  <a:pt x="2189" y="3048"/>
                </a:cubicBezTo>
                <a:cubicBezTo>
                  <a:pt x="3617" y="3899"/>
                  <a:pt x="5411" y="3960"/>
                  <a:pt x="6991" y="4476"/>
                </a:cubicBezTo>
                <a:cubicBezTo>
                  <a:pt x="7599" y="4659"/>
                  <a:pt x="8268" y="5024"/>
                  <a:pt x="8480" y="5631"/>
                </a:cubicBezTo>
                <a:cubicBezTo>
                  <a:pt x="8480" y="5084"/>
                  <a:pt x="8450" y="4659"/>
                  <a:pt x="8298" y="4264"/>
                </a:cubicBezTo>
                <a:cubicBezTo>
                  <a:pt x="8146" y="3808"/>
                  <a:pt x="7751" y="3291"/>
                  <a:pt x="7447" y="2926"/>
                </a:cubicBezTo>
                <a:cubicBezTo>
                  <a:pt x="6748" y="2075"/>
                  <a:pt x="5897" y="1376"/>
                  <a:pt x="4985" y="859"/>
                </a:cubicBezTo>
                <a:cubicBezTo>
                  <a:pt x="3912" y="301"/>
                  <a:pt x="2702" y="1"/>
                  <a:pt x="1496" y="1"/>
                </a:cubicBezTo>
                <a:close/>
              </a:path>
            </a:pathLst>
          </a:custGeom>
          <a:solidFill>
            <a:schemeClr val="accen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0"/>
          <p:cNvSpPr/>
          <p:nvPr/>
        </p:nvSpPr>
        <p:spPr>
          <a:xfrm rot="-3600098">
            <a:off x="5057410" y="1292300"/>
            <a:ext cx="842332" cy="559389"/>
          </a:xfrm>
          <a:custGeom>
            <a:avLst/>
            <a:gdLst/>
            <a:ahLst/>
            <a:cxnLst/>
            <a:rect l="l" t="t" r="r" b="b"/>
            <a:pathLst>
              <a:path w="8481" h="5632" extrusionOk="0">
                <a:moveTo>
                  <a:pt x="1496" y="1"/>
                </a:moveTo>
                <a:cubicBezTo>
                  <a:pt x="993" y="1"/>
                  <a:pt x="491" y="53"/>
                  <a:pt x="0" y="160"/>
                </a:cubicBezTo>
                <a:cubicBezTo>
                  <a:pt x="304" y="1315"/>
                  <a:pt x="1125" y="2379"/>
                  <a:pt x="2189" y="3048"/>
                </a:cubicBezTo>
                <a:cubicBezTo>
                  <a:pt x="3617" y="3899"/>
                  <a:pt x="5411" y="3960"/>
                  <a:pt x="6991" y="4476"/>
                </a:cubicBezTo>
                <a:cubicBezTo>
                  <a:pt x="7599" y="4659"/>
                  <a:pt x="8268" y="5024"/>
                  <a:pt x="8480" y="5631"/>
                </a:cubicBezTo>
                <a:cubicBezTo>
                  <a:pt x="8480" y="5084"/>
                  <a:pt x="8450" y="4659"/>
                  <a:pt x="8298" y="4264"/>
                </a:cubicBezTo>
                <a:cubicBezTo>
                  <a:pt x="8146" y="3808"/>
                  <a:pt x="7751" y="3291"/>
                  <a:pt x="7447" y="2926"/>
                </a:cubicBezTo>
                <a:cubicBezTo>
                  <a:pt x="6748" y="2075"/>
                  <a:pt x="5897" y="1376"/>
                  <a:pt x="4985" y="859"/>
                </a:cubicBezTo>
                <a:cubicBezTo>
                  <a:pt x="3912" y="301"/>
                  <a:pt x="2702" y="1"/>
                  <a:pt x="1496" y="1"/>
                </a:cubicBezTo>
                <a:close/>
              </a:path>
            </a:pathLst>
          </a:custGeom>
          <a:solidFill>
            <a:schemeClr val="accen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0"/>
          <p:cNvSpPr txBox="1">
            <a:spLocks noGrp="1"/>
          </p:cNvSpPr>
          <p:nvPr>
            <p:ph type="title" idx="2"/>
          </p:nvPr>
        </p:nvSpPr>
        <p:spPr>
          <a:xfrm>
            <a:off x="6989883" y="451079"/>
            <a:ext cx="1474200" cy="14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1"/>
          <p:cNvPicPr preferRelativeResize="0"/>
          <p:nvPr/>
        </p:nvPicPr>
        <p:blipFill rotWithShape="1">
          <a:blip r:embed="rId3">
            <a:alphaModFix/>
          </a:blip>
          <a:srcRect l="28342" r="21652"/>
          <a:stretch/>
        </p:blipFill>
        <p:spPr>
          <a:xfrm>
            <a:off x="2" y="0"/>
            <a:ext cx="457239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Google Shape;393;p41"/>
          <p:cNvGrpSpPr/>
          <p:nvPr/>
        </p:nvGrpSpPr>
        <p:grpSpPr>
          <a:xfrm>
            <a:off x="-2534074" y="-1296856"/>
            <a:ext cx="11948372" cy="8180856"/>
            <a:chOff x="-2534074" y="-1296856"/>
            <a:chExt cx="11948372" cy="8180856"/>
          </a:xfrm>
        </p:grpSpPr>
        <p:sp>
          <p:nvSpPr>
            <p:cNvPr id="394" name="Google Shape;394;p41"/>
            <p:cNvSpPr/>
            <p:nvPr/>
          </p:nvSpPr>
          <p:spPr>
            <a:xfrm rot="-8100000">
              <a:off x="1879903" y="452800"/>
              <a:ext cx="6887933" cy="4681544"/>
            </a:xfrm>
            <a:custGeom>
              <a:avLst/>
              <a:gdLst/>
              <a:ahLst/>
              <a:cxnLst/>
              <a:rect l="l" t="t" r="r" b="b"/>
              <a:pathLst>
                <a:path w="124653" h="84534" extrusionOk="0">
                  <a:moveTo>
                    <a:pt x="38538" y="0"/>
                  </a:moveTo>
                  <a:cubicBezTo>
                    <a:pt x="31277" y="0"/>
                    <a:pt x="23914" y="1651"/>
                    <a:pt x="17782" y="5121"/>
                  </a:cubicBezTo>
                  <a:cubicBezTo>
                    <a:pt x="5137" y="12295"/>
                    <a:pt x="0" y="25881"/>
                    <a:pt x="2797" y="37401"/>
                  </a:cubicBezTo>
                  <a:cubicBezTo>
                    <a:pt x="5654" y="48891"/>
                    <a:pt x="15168" y="58374"/>
                    <a:pt x="26444" y="65548"/>
                  </a:cubicBezTo>
                  <a:cubicBezTo>
                    <a:pt x="40974" y="74788"/>
                    <a:pt x="58694" y="80806"/>
                    <a:pt x="77509" y="83025"/>
                  </a:cubicBezTo>
                  <a:cubicBezTo>
                    <a:pt x="82402" y="83614"/>
                    <a:pt x="89834" y="84534"/>
                    <a:pt x="97300" y="84534"/>
                  </a:cubicBezTo>
                  <a:cubicBezTo>
                    <a:pt x="108339" y="84534"/>
                    <a:pt x="119455" y="82522"/>
                    <a:pt x="122556" y="74454"/>
                  </a:cubicBezTo>
                  <a:cubicBezTo>
                    <a:pt x="124653" y="69013"/>
                    <a:pt x="119911" y="63694"/>
                    <a:pt x="114136" y="60836"/>
                  </a:cubicBezTo>
                  <a:cubicBezTo>
                    <a:pt x="108361" y="58010"/>
                    <a:pt x="101491" y="56551"/>
                    <a:pt x="96051" y="53329"/>
                  </a:cubicBezTo>
                  <a:cubicBezTo>
                    <a:pt x="84014" y="46064"/>
                    <a:pt x="82433" y="32265"/>
                    <a:pt x="76172" y="21261"/>
                  </a:cubicBezTo>
                  <a:cubicBezTo>
                    <a:pt x="71400" y="12781"/>
                    <a:pt x="63193" y="5516"/>
                    <a:pt x="52311" y="2082"/>
                  </a:cubicBezTo>
                  <a:cubicBezTo>
                    <a:pt x="48014" y="710"/>
                    <a:pt x="43298" y="0"/>
                    <a:pt x="385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 rot="-900031">
              <a:off x="-2177367" y="2722878"/>
              <a:ext cx="5043620" cy="3420354"/>
            </a:xfrm>
            <a:custGeom>
              <a:avLst/>
              <a:gdLst/>
              <a:ahLst/>
              <a:cxnLst/>
              <a:rect l="l" t="t" r="r" b="b"/>
              <a:pathLst>
                <a:path w="124653" h="84534" extrusionOk="0">
                  <a:moveTo>
                    <a:pt x="38538" y="0"/>
                  </a:moveTo>
                  <a:cubicBezTo>
                    <a:pt x="31277" y="0"/>
                    <a:pt x="23914" y="1651"/>
                    <a:pt x="17782" y="5121"/>
                  </a:cubicBezTo>
                  <a:cubicBezTo>
                    <a:pt x="5137" y="12295"/>
                    <a:pt x="0" y="25881"/>
                    <a:pt x="2797" y="37401"/>
                  </a:cubicBezTo>
                  <a:cubicBezTo>
                    <a:pt x="5654" y="48891"/>
                    <a:pt x="15168" y="58374"/>
                    <a:pt x="26444" y="65548"/>
                  </a:cubicBezTo>
                  <a:cubicBezTo>
                    <a:pt x="40974" y="74788"/>
                    <a:pt x="58694" y="80806"/>
                    <a:pt x="77509" y="83025"/>
                  </a:cubicBezTo>
                  <a:cubicBezTo>
                    <a:pt x="82402" y="83614"/>
                    <a:pt x="89834" y="84534"/>
                    <a:pt x="97300" y="84534"/>
                  </a:cubicBezTo>
                  <a:cubicBezTo>
                    <a:pt x="108339" y="84534"/>
                    <a:pt x="119455" y="82522"/>
                    <a:pt x="122556" y="74454"/>
                  </a:cubicBezTo>
                  <a:cubicBezTo>
                    <a:pt x="124653" y="69013"/>
                    <a:pt x="119911" y="63694"/>
                    <a:pt x="114136" y="60836"/>
                  </a:cubicBezTo>
                  <a:cubicBezTo>
                    <a:pt x="108361" y="58010"/>
                    <a:pt x="101491" y="56551"/>
                    <a:pt x="96051" y="53329"/>
                  </a:cubicBezTo>
                  <a:cubicBezTo>
                    <a:pt x="84014" y="46064"/>
                    <a:pt x="82433" y="32265"/>
                    <a:pt x="76172" y="21261"/>
                  </a:cubicBezTo>
                  <a:cubicBezTo>
                    <a:pt x="71400" y="12781"/>
                    <a:pt x="63193" y="5516"/>
                    <a:pt x="52311" y="2082"/>
                  </a:cubicBezTo>
                  <a:cubicBezTo>
                    <a:pt x="48014" y="710"/>
                    <a:pt x="43298" y="0"/>
                    <a:pt x="385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41"/>
          <p:cNvSpPr txBox="1">
            <a:spLocks noGrp="1"/>
          </p:cNvSpPr>
          <p:nvPr>
            <p:ph type="subTitle" idx="1"/>
          </p:nvPr>
        </p:nvSpPr>
        <p:spPr>
          <a:xfrm>
            <a:off x="4962875" y="481935"/>
            <a:ext cx="3362100" cy="3766990"/>
          </a:xfrm>
          <a:prstGeom prst="rect">
            <a:avLst/>
          </a:prstGeom>
        </p:spPr>
        <p:txBody>
          <a:bodyPr spcFirstLastPara="1" wrap="square" lIns="182875" tIns="137150" rIns="18287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Por que?</a:t>
            </a:r>
          </a:p>
          <a:p>
            <a:pPr marL="127000" lvl="0" indent="0">
              <a:buNone/>
            </a:pPr>
            <a:endParaRPr lang="pt-BR" sz="1100" dirty="0"/>
          </a:p>
          <a:p>
            <a:pPr marL="127000" lvl="0" indent="0">
              <a:buNone/>
            </a:pPr>
            <a:r>
              <a:rPr lang="pt-BR" sz="1200" dirty="0"/>
              <a:t>Além da falta de água potável, existe a falta de saneamento e de um sistema de água eficiente que  acarreta em doenças</a:t>
            </a:r>
            <a:endParaRPr lang="en-US" sz="1200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Como?</a:t>
            </a:r>
          </a:p>
          <a:p>
            <a:pPr marL="127000" lvl="0" indent="0">
              <a:spcBef>
                <a:spcPts val="1000"/>
              </a:spcBef>
              <a:buNone/>
            </a:pPr>
            <a:r>
              <a:rPr lang="pt-BR" sz="1200" dirty="0"/>
              <a:t>Através do e-commerce, iremos arrecadar fundos para contribuição ativa nessa melhoria.</a:t>
            </a:r>
            <a:endParaRPr lang="en-US" dirty="0"/>
          </a:p>
          <a:p>
            <a:pPr marL="12700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lang="en-US" dirty="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O que?</a:t>
            </a:r>
          </a:p>
          <a:p>
            <a:pPr marL="127000" lvl="0" indent="0">
              <a:spcBef>
                <a:spcPts val="1000"/>
              </a:spcBef>
              <a:buNone/>
            </a:pPr>
            <a:r>
              <a:rPr lang="pt-BR" sz="1200" dirty="0"/>
              <a:t>Além das dicas de reuso e economia, com o valor arrecadado pelo e-commerce, iremos fornecer cisternas para as famílias.</a:t>
            </a:r>
          </a:p>
          <a:p>
            <a:pPr marL="12700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lang="en-US" dirty="0"/>
          </a:p>
        </p:txBody>
      </p:sp>
      <p:sp>
        <p:nvSpPr>
          <p:cNvPr id="398" name="Google Shape;398;p41"/>
          <p:cNvSpPr/>
          <p:nvPr/>
        </p:nvSpPr>
        <p:spPr>
          <a:xfrm rot="9900040" flipH="1">
            <a:off x="8156814" y="4218923"/>
            <a:ext cx="588157" cy="428262"/>
          </a:xfrm>
          <a:custGeom>
            <a:avLst/>
            <a:gdLst/>
            <a:ahLst/>
            <a:cxnLst/>
            <a:rect l="l" t="t" r="r" b="b"/>
            <a:pathLst>
              <a:path w="23527" h="17131" extrusionOk="0">
                <a:moveTo>
                  <a:pt x="4870" y="1"/>
                </a:moveTo>
                <a:cubicBezTo>
                  <a:pt x="3250" y="1"/>
                  <a:pt x="1619" y="93"/>
                  <a:pt x="0" y="195"/>
                </a:cubicBezTo>
                <a:cubicBezTo>
                  <a:pt x="3678" y="2809"/>
                  <a:pt x="5988" y="6912"/>
                  <a:pt x="8845" y="10438"/>
                </a:cubicBezTo>
                <a:cubicBezTo>
                  <a:pt x="11608" y="13944"/>
                  <a:pt x="15388" y="17130"/>
                  <a:pt x="19786" y="17130"/>
                </a:cubicBezTo>
                <a:cubicBezTo>
                  <a:pt x="19888" y="17130"/>
                  <a:pt x="19990" y="17128"/>
                  <a:pt x="20092" y="17125"/>
                </a:cubicBezTo>
                <a:cubicBezTo>
                  <a:pt x="22371" y="17064"/>
                  <a:pt x="23526" y="16183"/>
                  <a:pt x="23162" y="13933"/>
                </a:cubicBezTo>
                <a:cubicBezTo>
                  <a:pt x="22858" y="11988"/>
                  <a:pt x="22219" y="10164"/>
                  <a:pt x="21277" y="8462"/>
                </a:cubicBezTo>
                <a:cubicBezTo>
                  <a:pt x="19453" y="5210"/>
                  <a:pt x="16475" y="2505"/>
                  <a:pt x="12949" y="1228"/>
                </a:cubicBezTo>
                <a:cubicBezTo>
                  <a:pt x="10363" y="270"/>
                  <a:pt x="7632" y="1"/>
                  <a:pt x="4870" y="1"/>
                </a:cubicBezTo>
                <a:close/>
              </a:path>
            </a:pathLst>
          </a:custGeom>
          <a:solidFill>
            <a:schemeClr val="accent1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9"/>
          <p:cNvSpPr txBox="1">
            <a:spLocks noGrp="1"/>
          </p:cNvSpPr>
          <p:nvPr>
            <p:ph type="title"/>
          </p:nvPr>
        </p:nvSpPr>
        <p:spPr>
          <a:xfrm>
            <a:off x="1141875" y="2076575"/>
            <a:ext cx="6860100" cy="1656300"/>
          </a:xfrm>
          <a:prstGeom prst="rect">
            <a:avLst/>
          </a:prstGeom>
        </p:spPr>
        <p:txBody>
          <a:bodyPr spcFirstLastPara="1" wrap="square" lIns="228600" tIns="91425" rIns="91425" bIns="91425" anchor="t" anchorCtr="0">
            <a:noAutofit/>
          </a:bodyPr>
          <a:lstStyle/>
          <a:p>
            <a:pPr lvl="0"/>
            <a:r>
              <a:rPr lang="pt-BR" b="1" dirty="0"/>
              <a:t>Impacto na sociedade</a:t>
            </a:r>
            <a:endParaRPr lang="pt-BR" dirty="0"/>
          </a:p>
        </p:txBody>
      </p:sp>
      <p:sp>
        <p:nvSpPr>
          <p:cNvPr id="562" name="Google Shape;562;p49"/>
          <p:cNvSpPr txBox="1">
            <a:spLocks noGrp="1"/>
          </p:cNvSpPr>
          <p:nvPr>
            <p:ph type="subTitle" idx="1"/>
          </p:nvPr>
        </p:nvSpPr>
        <p:spPr>
          <a:xfrm>
            <a:off x="1796350" y="3972908"/>
            <a:ext cx="5553300" cy="4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 sz="1200" dirty="0"/>
              <a:t>Além das necessidades básicas supridas com a água, a falta dela e de um saneamento básico ocasiona várias doenças.</a:t>
            </a:r>
          </a:p>
        </p:txBody>
      </p:sp>
      <p:sp>
        <p:nvSpPr>
          <p:cNvPr id="563" name="Google Shape;563;p49"/>
          <p:cNvSpPr/>
          <p:nvPr/>
        </p:nvSpPr>
        <p:spPr>
          <a:xfrm rot="-3600098">
            <a:off x="3246257" y="1292300"/>
            <a:ext cx="842332" cy="559389"/>
          </a:xfrm>
          <a:custGeom>
            <a:avLst/>
            <a:gdLst/>
            <a:ahLst/>
            <a:cxnLst/>
            <a:rect l="l" t="t" r="r" b="b"/>
            <a:pathLst>
              <a:path w="8481" h="5632" extrusionOk="0">
                <a:moveTo>
                  <a:pt x="1496" y="1"/>
                </a:moveTo>
                <a:cubicBezTo>
                  <a:pt x="993" y="1"/>
                  <a:pt x="491" y="53"/>
                  <a:pt x="0" y="160"/>
                </a:cubicBezTo>
                <a:cubicBezTo>
                  <a:pt x="304" y="1315"/>
                  <a:pt x="1125" y="2379"/>
                  <a:pt x="2189" y="3048"/>
                </a:cubicBezTo>
                <a:cubicBezTo>
                  <a:pt x="3617" y="3899"/>
                  <a:pt x="5411" y="3960"/>
                  <a:pt x="6991" y="4476"/>
                </a:cubicBezTo>
                <a:cubicBezTo>
                  <a:pt x="7599" y="4659"/>
                  <a:pt x="8268" y="5024"/>
                  <a:pt x="8480" y="5631"/>
                </a:cubicBezTo>
                <a:cubicBezTo>
                  <a:pt x="8480" y="5084"/>
                  <a:pt x="8450" y="4659"/>
                  <a:pt x="8298" y="4264"/>
                </a:cubicBezTo>
                <a:cubicBezTo>
                  <a:pt x="8146" y="3808"/>
                  <a:pt x="7751" y="3291"/>
                  <a:pt x="7447" y="2926"/>
                </a:cubicBezTo>
                <a:cubicBezTo>
                  <a:pt x="6748" y="2075"/>
                  <a:pt x="5897" y="1376"/>
                  <a:pt x="4985" y="859"/>
                </a:cubicBezTo>
                <a:cubicBezTo>
                  <a:pt x="3912" y="301"/>
                  <a:pt x="2702" y="1"/>
                  <a:pt x="1496" y="1"/>
                </a:cubicBezTo>
                <a:close/>
              </a:path>
            </a:pathLst>
          </a:custGeom>
          <a:solidFill>
            <a:schemeClr val="accen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9"/>
          <p:cNvSpPr/>
          <p:nvPr/>
        </p:nvSpPr>
        <p:spPr>
          <a:xfrm rot="-3600098">
            <a:off x="4151833" y="1292300"/>
            <a:ext cx="842332" cy="559389"/>
          </a:xfrm>
          <a:custGeom>
            <a:avLst/>
            <a:gdLst/>
            <a:ahLst/>
            <a:cxnLst/>
            <a:rect l="l" t="t" r="r" b="b"/>
            <a:pathLst>
              <a:path w="8481" h="5632" extrusionOk="0">
                <a:moveTo>
                  <a:pt x="1496" y="1"/>
                </a:moveTo>
                <a:cubicBezTo>
                  <a:pt x="993" y="1"/>
                  <a:pt x="491" y="53"/>
                  <a:pt x="0" y="160"/>
                </a:cubicBezTo>
                <a:cubicBezTo>
                  <a:pt x="304" y="1315"/>
                  <a:pt x="1125" y="2379"/>
                  <a:pt x="2189" y="3048"/>
                </a:cubicBezTo>
                <a:cubicBezTo>
                  <a:pt x="3617" y="3899"/>
                  <a:pt x="5411" y="3960"/>
                  <a:pt x="6991" y="4476"/>
                </a:cubicBezTo>
                <a:cubicBezTo>
                  <a:pt x="7599" y="4659"/>
                  <a:pt x="8268" y="5024"/>
                  <a:pt x="8480" y="5631"/>
                </a:cubicBezTo>
                <a:cubicBezTo>
                  <a:pt x="8480" y="5084"/>
                  <a:pt x="8450" y="4659"/>
                  <a:pt x="8298" y="4264"/>
                </a:cubicBezTo>
                <a:cubicBezTo>
                  <a:pt x="8146" y="3808"/>
                  <a:pt x="7751" y="3291"/>
                  <a:pt x="7447" y="2926"/>
                </a:cubicBezTo>
                <a:cubicBezTo>
                  <a:pt x="6748" y="2075"/>
                  <a:pt x="5897" y="1376"/>
                  <a:pt x="4985" y="859"/>
                </a:cubicBezTo>
                <a:cubicBezTo>
                  <a:pt x="3912" y="301"/>
                  <a:pt x="2702" y="1"/>
                  <a:pt x="1496" y="1"/>
                </a:cubicBezTo>
                <a:close/>
              </a:path>
            </a:pathLst>
          </a:custGeom>
          <a:solidFill>
            <a:schemeClr val="accent3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9"/>
          <p:cNvSpPr/>
          <p:nvPr/>
        </p:nvSpPr>
        <p:spPr>
          <a:xfrm rot="-3600098">
            <a:off x="5057410" y="1292300"/>
            <a:ext cx="842332" cy="559389"/>
          </a:xfrm>
          <a:custGeom>
            <a:avLst/>
            <a:gdLst/>
            <a:ahLst/>
            <a:cxnLst/>
            <a:rect l="l" t="t" r="r" b="b"/>
            <a:pathLst>
              <a:path w="8481" h="5632" extrusionOk="0">
                <a:moveTo>
                  <a:pt x="1496" y="1"/>
                </a:moveTo>
                <a:cubicBezTo>
                  <a:pt x="993" y="1"/>
                  <a:pt x="491" y="53"/>
                  <a:pt x="0" y="160"/>
                </a:cubicBezTo>
                <a:cubicBezTo>
                  <a:pt x="304" y="1315"/>
                  <a:pt x="1125" y="2379"/>
                  <a:pt x="2189" y="3048"/>
                </a:cubicBezTo>
                <a:cubicBezTo>
                  <a:pt x="3617" y="3899"/>
                  <a:pt x="5411" y="3960"/>
                  <a:pt x="6991" y="4476"/>
                </a:cubicBezTo>
                <a:cubicBezTo>
                  <a:pt x="7599" y="4659"/>
                  <a:pt x="8268" y="5024"/>
                  <a:pt x="8480" y="5631"/>
                </a:cubicBezTo>
                <a:cubicBezTo>
                  <a:pt x="8480" y="5084"/>
                  <a:pt x="8450" y="4659"/>
                  <a:pt x="8298" y="4264"/>
                </a:cubicBezTo>
                <a:cubicBezTo>
                  <a:pt x="8146" y="3808"/>
                  <a:pt x="7751" y="3291"/>
                  <a:pt x="7447" y="2926"/>
                </a:cubicBezTo>
                <a:cubicBezTo>
                  <a:pt x="6748" y="2075"/>
                  <a:pt x="5897" y="1376"/>
                  <a:pt x="4985" y="859"/>
                </a:cubicBezTo>
                <a:cubicBezTo>
                  <a:pt x="3912" y="301"/>
                  <a:pt x="2702" y="1"/>
                  <a:pt x="1496" y="1"/>
                </a:cubicBezTo>
                <a:close/>
              </a:path>
            </a:pathLst>
          </a:custGeom>
          <a:solidFill>
            <a:schemeClr val="accen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9"/>
          <p:cNvSpPr txBox="1">
            <a:spLocks noGrp="1"/>
          </p:cNvSpPr>
          <p:nvPr>
            <p:ph type="title" idx="2"/>
          </p:nvPr>
        </p:nvSpPr>
        <p:spPr>
          <a:xfrm>
            <a:off x="6989883" y="451079"/>
            <a:ext cx="1474200" cy="14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" name="Google Shape;430;p43"/>
          <p:cNvGraphicFramePr/>
          <p:nvPr>
            <p:extLst>
              <p:ext uri="{D42A27DB-BD31-4B8C-83A1-F6EECF244321}">
                <p14:modId xmlns:p14="http://schemas.microsoft.com/office/powerpoint/2010/main" val="1616605492"/>
              </p:ext>
            </p:extLst>
          </p:nvPr>
        </p:nvGraphicFramePr>
        <p:xfrm>
          <a:off x="766435" y="1031278"/>
          <a:ext cx="7506000" cy="3244271"/>
        </p:xfrm>
        <a:graphic>
          <a:graphicData uri="http://schemas.openxmlformats.org/drawingml/2006/table">
            <a:tbl>
              <a:tblPr>
                <a:noFill/>
                <a:tableStyleId>{693C0A6D-5942-4C84-85F0-7B2F4E09912F}</a:tableStyleId>
              </a:tblPr>
              <a:tblGrid>
                <a:gridCol w="1032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9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4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95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2"/>
                        </a:solidFill>
                        <a:latin typeface="Lilita One"/>
                        <a:ea typeface="Lilita One"/>
                        <a:cs typeface="Lilita One"/>
                        <a:sym typeface="Lilita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solidFill>
                            <a:schemeClr val="dk2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Água</a:t>
                      </a:r>
                      <a:endParaRPr sz="1800" dirty="0">
                        <a:solidFill>
                          <a:schemeClr val="dk2"/>
                        </a:solidFill>
                        <a:latin typeface="Lilita One"/>
                        <a:ea typeface="Lilita One"/>
                        <a:cs typeface="Lilita One"/>
                        <a:sym typeface="Lilita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5,5 milhões nas 100 maiores cidades do País – não têm acesso à água potável</a:t>
                      </a:r>
                    </a:p>
                  </a:txBody>
                  <a:tcPr marL="137150" marR="137150" marT="137150" marB="137150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6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2"/>
                        </a:solidFill>
                        <a:latin typeface="Lilita One"/>
                        <a:ea typeface="Lilita One"/>
                        <a:cs typeface="Lilita One"/>
                        <a:sym typeface="Lilita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solidFill>
                            <a:schemeClr val="dk2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Saneamento</a:t>
                      </a:r>
                      <a:endParaRPr sz="1800" dirty="0">
                        <a:solidFill>
                          <a:schemeClr val="dk2"/>
                        </a:solidFill>
                        <a:latin typeface="Lilita One"/>
                        <a:ea typeface="Lilita One"/>
                        <a:cs typeface="Lilita One"/>
                        <a:sym typeface="Lilita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100 milhões de pessoas não têm acesso à coleta e tratamento de esgotos.</a:t>
                      </a:r>
                    </a:p>
                  </a:txBody>
                  <a:tcPr marL="137150" marR="137150" marT="137150" marB="137150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2"/>
                        </a:solidFill>
                        <a:latin typeface="Lilita One"/>
                        <a:ea typeface="Lilita One"/>
                        <a:cs typeface="Lilita One"/>
                        <a:sym typeface="Lilita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solidFill>
                            <a:schemeClr val="dk2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Crise Hídrica</a:t>
                      </a:r>
                      <a:endParaRPr sz="1800" dirty="0">
                        <a:solidFill>
                          <a:schemeClr val="dk2"/>
                        </a:solidFill>
                        <a:latin typeface="Lilita One"/>
                        <a:ea typeface="Lilita One"/>
                        <a:cs typeface="Lilita One"/>
                        <a:sym typeface="Lilita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Estado de alerta para a escassez de água.</a:t>
                      </a:r>
                      <a:endParaRPr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137150" marR="137150" marT="137150" marB="137150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6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2"/>
                        </a:solidFill>
                        <a:latin typeface="Lilita One"/>
                        <a:ea typeface="Lilita One"/>
                        <a:cs typeface="Lilita One"/>
                        <a:sym typeface="Lilita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solidFill>
                            <a:schemeClr val="dk2"/>
                          </a:solidFill>
                          <a:latin typeface="Lilita One"/>
                          <a:ea typeface="Lilita One"/>
                          <a:cs typeface="Lilita One"/>
                          <a:sym typeface="Lilita One"/>
                        </a:rPr>
                        <a:t>COVID</a:t>
                      </a:r>
                      <a:endParaRPr sz="1800" dirty="0">
                        <a:solidFill>
                          <a:schemeClr val="dk2"/>
                        </a:solidFill>
                        <a:latin typeface="Lilita One"/>
                        <a:ea typeface="Lilita One"/>
                        <a:cs typeface="Lilita One"/>
                        <a:sym typeface="Lilita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Pandemia - Aumento de 300% de casos de afetados pelo corona vírus</a:t>
                      </a:r>
                    </a:p>
                  </a:txBody>
                  <a:tcPr marL="137150" marR="137150" marT="137150" marB="137150">
                    <a:lnL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1" name="Google Shape;431;p43"/>
          <p:cNvSpPr txBox="1">
            <a:spLocks noGrp="1"/>
          </p:cNvSpPr>
          <p:nvPr>
            <p:ph type="title"/>
          </p:nvPr>
        </p:nvSpPr>
        <p:spPr>
          <a:xfrm>
            <a:off x="819000" y="333453"/>
            <a:ext cx="7506000" cy="5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Consequ</a:t>
            </a:r>
            <a:r>
              <a:rPr lang="pt-BR" dirty="0" err="1"/>
              <a:t>ências</a:t>
            </a:r>
            <a:endParaRPr dirty="0"/>
          </a:p>
        </p:txBody>
      </p:sp>
      <p:sp>
        <p:nvSpPr>
          <p:cNvPr id="432" name="Google Shape;432;p43"/>
          <p:cNvSpPr/>
          <p:nvPr/>
        </p:nvSpPr>
        <p:spPr>
          <a:xfrm>
            <a:off x="1157716" y="3710844"/>
            <a:ext cx="242972" cy="487944"/>
          </a:xfrm>
          <a:custGeom>
            <a:avLst/>
            <a:gdLst/>
            <a:ahLst/>
            <a:cxnLst/>
            <a:rect l="l" t="t" r="r" b="b"/>
            <a:pathLst>
              <a:path w="9597" h="19273" extrusionOk="0">
                <a:moveTo>
                  <a:pt x="4800" y="3355"/>
                </a:moveTo>
                <a:cubicBezTo>
                  <a:pt x="5110" y="3355"/>
                  <a:pt x="5363" y="3608"/>
                  <a:pt x="5363" y="3918"/>
                </a:cubicBezTo>
                <a:lnTo>
                  <a:pt x="5363" y="12121"/>
                </a:lnTo>
                <a:cubicBezTo>
                  <a:pt x="6556" y="12407"/>
                  <a:pt x="7345" y="13542"/>
                  <a:pt x="7203" y="14759"/>
                </a:cubicBezTo>
                <a:cubicBezTo>
                  <a:pt x="7059" y="15978"/>
                  <a:pt x="6026" y="16897"/>
                  <a:pt x="4800" y="16897"/>
                </a:cubicBezTo>
                <a:cubicBezTo>
                  <a:pt x="3571" y="16897"/>
                  <a:pt x="2539" y="15978"/>
                  <a:pt x="2394" y="14759"/>
                </a:cubicBezTo>
                <a:cubicBezTo>
                  <a:pt x="2253" y="13542"/>
                  <a:pt x="3042" y="12407"/>
                  <a:pt x="4234" y="12121"/>
                </a:cubicBezTo>
                <a:lnTo>
                  <a:pt x="4234" y="3918"/>
                </a:lnTo>
                <a:cubicBezTo>
                  <a:pt x="4234" y="3608"/>
                  <a:pt x="4487" y="3355"/>
                  <a:pt x="4800" y="3355"/>
                </a:cubicBezTo>
                <a:close/>
                <a:moveTo>
                  <a:pt x="4800" y="1"/>
                </a:moveTo>
                <a:cubicBezTo>
                  <a:pt x="3219" y="1"/>
                  <a:pt x="1939" y="1281"/>
                  <a:pt x="1939" y="2861"/>
                </a:cubicBezTo>
                <a:lnTo>
                  <a:pt x="1939" y="10567"/>
                </a:lnTo>
                <a:cubicBezTo>
                  <a:pt x="723" y="11501"/>
                  <a:pt x="9" y="12943"/>
                  <a:pt x="0" y="14476"/>
                </a:cubicBezTo>
                <a:cubicBezTo>
                  <a:pt x="0" y="17123"/>
                  <a:pt x="2150" y="19273"/>
                  <a:pt x="4800" y="19273"/>
                </a:cubicBezTo>
                <a:cubicBezTo>
                  <a:pt x="7450" y="19273"/>
                  <a:pt x="9597" y="17123"/>
                  <a:pt x="9597" y="14476"/>
                </a:cubicBezTo>
                <a:cubicBezTo>
                  <a:pt x="9597" y="13651"/>
                  <a:pt x="9395" y="12844"/>
                  <a:pt x="9007" y="12118"/>
                </a:cubicBezTo>
                <a:cubicBezTo>
                  <a:pt x="8679" y="11510"/>
                  <a:pt x="8221" y="10980"/>
                  <a:pt x="7664" y="10567"/>
                </a:cubicBezTo>
                <a:lnTo>
                  <a:pt x="7661" y="2861"/>
                </a:lnTo>
                <a:cubicBezTo>
                  <a:pt x="7661" y="1281"/>
                  <a:pt x="6378" y="1"/>
                  <a:pt x="4800" y="1"/>
                </a:cubicBezTo>
                <a:close/>
              </a:path>
            </a:pathLst>
          </a:custGeom>
          <a:solidFill>
            <a:schemeClr val="accent6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33" name="Google Shape;433;p43"/>
          <p:cNvGrpSpPr/>
          <p:nvPr/>
        </p:nvGrpSpPr>
        <p:grpSpPr>
          <a:xfrm>
            <a:off x="1056145" y="2182954"/>
            <a:ext cx="486566" cy="414708"/>
            <a:chOff x="-19835275" y="3330250"/>
            <a:chExt cx="329250" cy="280625"/>
          </a:xfrm>
        </p:grpSpPr>
        <p:sp>
          <p:nvSpPr>
            <p:cNvPr id="434" name="Google Shape;434;p43"/>
            <p:cNvSpPr/>
            <p:nvPr/>
          </p:nvSpPr>
          <p:spPr>
            <a:xfrm>
              <a:off x="-19768325" y="3361750"/>
              <a:ext cx="197725" cy="249125"/>
            </a:xfrm>
            <a:custGeom>
              <a:avLst/>
              <a:gdLst/>
              <a:ahLst/>
              <a:cxnLst/>
              <a:rect l="l" t="t" r="r" b="b"/>
              <a:pathLst>
                <a:path w="7909" h="9965" extrusionOk="0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3"/>
            <p:cNvSpPr/>
            <p:nvPr/>
          </p:nvSpPr>
          <p:spPr>
            <a:xfrm>
              <a:off x="-1962262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3"/>
            <p:cNvSpPr/>
            <p:nvPr/>
          </p:nvSpPr>
          <p:spPr>
            <a:xfrm>
              <a:off x="-19835275" y="3330250"/>
              <a:ext cx="116600" cy="189250"/>
            </a:xfrm>
            <a:custGeom>
              <a:avLst/>
              <a:gdLst/>
              <a:ahLst/>
              <a:cxnLst/>
              <a:rect l="l" t="t" r="r" b="b"/>
              <a:pathLst>
                <a:path w="4664" h="7570" extrusionOk="0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43"/>
          <p:cNvGrpSpPr/>
          <p:nvPr/>
        </p:nvGrpSpPr>
        <p:grpSpPr>
          <a:xfrm>
            <a:off x="1112891" y="2980839"/>
            <a:ext cx="334391" cy="455766"/>
            <a:chOff x="15005575" y="5859950"/>
            <a:chExt cx="1006900" cy="1372375"/>
          </a:xfrm>
        </p:grpSpPr>
        <p:sp>
          <p:nvSpPr>
            <p:cNvPr id="438" name="Google Shape;438;p43"/>
            <p:cNvSpPr/>
            <p:nvPr/>
          </p:nvSpPr>
          <p:spPr>
            <a:xfrm>
              <a:off x="15005575" y="5859950"/>
              <a:ext cx="1006900" cy="1372375"/>
            </a:xfrm>
            <a:custGeom>
              <a:avLst/>
              <a:gdLst/>
              <a:ahLst/>
              <a:cxnLst/>
              <a:rect l="l" t="t" r="r" b="b"/>
              <a:pathLst>
                <a:path w="40276" h="54895" extrusionOk="0">
                  <a:moveTo>
                    <a:pt x="27023" y="0"/>
                  </a:moveTo>
                  <a:cubicBezTo>
                    <a:pt x="24895" y="0"/>
                    <a:pt x="23649" y="1399"/>
                    <a:pt x="22919" y="2280"/>
                  </a:cubicBezTo>
                  <a:cubicBezTo>
                    <a:pt x="22646" y="2614"/>
                    <a:pt x="22311" y="3010"/>
                    <a:pt x="22038" y="3222"/>
                  </a:cubicBezTo>
                  <a:cubicBezTo>
                    <a:pt x="21946" y="3313"/>
                    <a:pt x="21855" y="3374"/>
                    <a:pt x="21764" y="3465"/>
                  </a:cubicBezTo>
                  <a:cubicBezTo>
                    <a:pt x="20579" y="3617"/>
                    <a:pt x="19545" y="4195"/>
                    <a:pt x="18725" y="4864"/>
                  </a:cubicBezTo>
                  <a:lnTo>
                    <a:pt x="18633" y="4864"/>
                  </a:lnTo>
                  <a:cubicBezTo>
                    <a:pt x="16050" y="4864"/>
                    <a:pt x="14530" y="6809"/>
                    <a:pt x="13618" y="7994"/>
                  </a:cubicBezTo>
                  <a:cubicBezTo>
                    <a:pt x="13527" y="8116"/>
                    <a:pt x="13405" y="8298"/>
                    <a:pt x="13314" y="8390"/>
                  </a:cubicBezTo>
                  <a:cubicBezTo>
                    <a:pt x="13101" y="8511"/>
                    <a:pt x="12919" y="8663"/>
                    <a:pt x="12767" y="8815"/>
                  </a:cubicBezTo>
                  <a:cubicBezTo>
                    <a:pt x="12706" y="8845"/>
                    <a:pt x="12585" y="8845"/>
                    <a:pt x="12463" y="8876"/>
                  </a:cubicBezTo>
                  <a:cubicBezTo>
                    <a:pt x="10001" y="9514"/>
                    <a:pt x="8603" y="11733"/>
                    <a:pt x="7113" y="14165"/>
                  </a:cubicBezTo>
                  <a:cubicBezTo>
                    <a:pt x="6870" y="14560"/>
                    <a:pt x="6505" y="15168"/>
                    <a:pt x="6384" y="15320"/>
                  </a:cubicBezTo>
                  <a:cubicBezTo>
                    <a:pt x="6384" y="15350"/>
                    <a:pt x="6353" y="15380"/>
                    <a:pt x="6323" y="15411"/>
                  </a:cubicBezTo>
                  <a:cubicBezTo>
                    <a:pt x="6202" y="15502"/>
                    <a:pt x="6050" y="15532"/>
                    <a:pt x="5898" y="15624"/>
                  </a:cubicBezTo>
                  <a:cubicBezTo>
                    <a:pt x="3314" y="16839"/>
                    <a:pt x="2706" y="19575"/>
                    <a:pt x="2463" y="21308"/>
                  </a:cubicBezTo>
                  <a:cubicBezTo>
                    <a:pt x="1794" y="22371"/>
                    <a:pt x="1338" y="23861"/>
                    <a:pt x="913" y="26019"/>
                  </a:cubicBezTo>
                  <a:cubicBezTo>
                    <a:pt x="1" y="30791"/>
                    <a:pt x="913" y="34408"/>
                    <a:pt x="3983" y="38208"/>
                  </a:cubicBezTo>
                  <a:cubicBezTo>
                    <a:pt x="5594" y="40214"/>
                    <a:pt x="7326" y="41490"/>
                    <a:pt x="8664" y="42311"/>
                  </a:cubicBezTo>
                  <a:cubicBezTo>
                    <a:pt x="8633" y="42554"/>
                    <a:pt x="8542" y="42767"/>
                    <a:pt x="8481" y="43040"/>
                  </a:cubicBezTo>
                  <a:cubicBezTo>
                    <a:pt x="8299" y="43800"/>
                    <a:pt x="7995" y="44834"/>
                    <a:pt x="7721" y="45806"/>
                  </a:cubicBezTo>
                  <a:lnTo>
                    <a:pt x="7691" y="45928"/>
                  </a:lnTo>
                  <a:cubicBezTo>
                    <a:pt x="7205" y="47813"/>
                    <a:pt x="6961" y="48512"/>
                    <a:pt x="6901" y="48937"/>
                  </a:cubicBezTo>
                  <a:cubicBezTo>
                    <a:pt x="6566" y="50548"/>
                    <a:pt x="7083" y="52159"/>
                    <a:pt x="8299" y="53314"/>
                  </a:cubicBezTo>
                  <a:cubicBezTo>
                    <a:pt x="9515" y="54500"/>
                    <a:pt x="11217" y="54895"/>
                    <a:pt x="12402" y="54895"/>
                  </a:cubicBezTo>
                  <a:cubicBezTo>
                    <a:pt x="12858" y="54895"/>
                    <a:pt x="13284" y="54864"/>
                    <a:pt x="13679" y="54773"/>
                  </a:cubicBezTo>
                  <a:cubicBezTo>
                    <a:pt x="16870" y="53952"/>
                    <a:pt x="17114" y="50822"/>
                    <a:pt x="17174" y="49302"/>
                  </a:cubicBezTo>
                  <a:cubicBezTo>
                    <a:pt x="17235" y="48816"/>
                    <a:pt x="17235" y="48329"/>
                    <a:pt x="17296" y="47782"/>
                  </a:cubicBezTo>
                  <a:cubicBezTo>
                    <a:pt x="17326" y="47448"/>
                    <a:pt x="17478" y="46931"/>
                    <a:pt x="17630" y="46384"/>
                  </a:cubicBezTo>
                  <a:cubicBezTo>
                    <a:pt x="18208" y="46536"/>
                    <a:pt x="18846" y="46718"/>
                    <a:pt x="19606" y="46870"/>
                  </a:cubicBezTo>
                  <a:cubicBezTo>
                    <a:pt x="20487" y="47083"/>
                    <a:pt x="21369" y="47144"/>
                    <a:pt x="22281" y="47144"/>
                  </a:cubicBezTo>
                  <a:cubicBezTo>
                    <a:pt x="26354" y="47144"/>
                    <a:pt x="29697" y="45411"/>
                    <a:pt x="31308" y="43922"/>
                  </a:cubicBezTo>
                  <a:cubicBezTo>
                    <a:pt x="31582" y="43679"/>
                    <a:pt x="32068" y="43344"/>
                    <a:pt x="32524" y="43010"/>
                  </a:cubicBezTo>
                  <a:cubicBezTo>
                    <a:pt x="33831" y="42098"/>
                    <a:pt x="35412" y="40943"/>
                    <a:pt x="36384" y="39180"/>
                  </a:cubicBezTo>
                  <a:cubicBezTo>
                    <a:pt x="36476" y="38967"/>
                    <a:pt x="36901" y="38451"/>
                    <a:pt x="37175" y="38116"/>
                  </a:cubicBezTo>
                  <a:cubicBezTo>
                    <a:pt x="38543" y="36353"/>
                    <a:pt x="40275" y="34165"/>
                    <a:pt x="39728" y="31369"/>
                  </a:cubicBezTo>
                  <a:cubicBezTo>
                    <a:pt x="39637" y="31034"/>
                    <a:pt x="39515" y="30700"/>
                    <a:pt x="39424" y="30366"/>
                  </a:cubicBezTo>
                  <a:cubicBezTo>
                    <a:pt x="39758" y="29332"/>
                    <a:pt x="39880" y="28116"/>
                    <a:pt x="39333" y="26809"/>
                  </a:cubicBezTo>
                  <a:cubicBezTo>
                    <a:pt x="39211" y="26566"/>
                    <a:pt x="39059" y="26262"/>
                    <a:pt x="38877" y="25897"/>
                  </a:cubicBezTo>
                  <a:lnTo>
                    <a:pt x="38877" y="25654"/>
                  </a:lnTo>
                  <a:lnTo>
                    <a:pt x="38877" y="25593"/>
                  </a:lnTo>
                  <a:cubicBezTo>
                    <a:pt x="39059" y="24651"/>
                    <a:pt x="39454" y="22706"/>
                    <a:pt x="38391" y="20821"/>
                  </a:cubicBezTo>
                  <a:cubicBezTo>
                    <a:pt x="38239" y="20548"/>
                    <a:pt x="38087" y="20274"/>
                    <a:pt x="37843" y="20031"/>
                  </a:cubicBezTo>
                  <a:cubicBezTo>
                    <a:pt x="37783" y="19271"/>
                    <a:pt x="37600" y="18633"/>
                    <a:pt x="37357" y="18086"/>
                  </a:cubicBezTo>
                  <a:cubicBezTo>
                    <a:pt x="37479" y="17022"/>
                    <a:pt x="37539" y="15016"/>
                    <a:pt x="35837" y="13344"/>
                  </a:cubicBezTo>
                  <a:cubicBezTo>
                    <a:pt x="35685" y="13222"/>
                    <a:pt x="35564" y="13101"/>
                    <a:pt x="35412" y="12979"/>
                  </a:cubicBezTo>
                  <a:cubicBezTo>
                    <a:pt x="35321" y="11520"/>
                    <a:pt x="34895" y="9909"/>
                    <a:pt x="33588" y="8724"/>
                  </a:cubicBezTo>
                  <a:cubicBezTo>
                    <a:pt x="33436" y="8572"/>
                    <a:pt x="33254" y="8420"/>
                    <a:pt x="33102" y="8329"/>
                  </a:cubicBezTo>
                  <a:cubicBezTo>
                    <a:pt x="32950" y="7782"/>
                    <a:pt x="32676" y="7204"/>
                    <a:pt x="32342" y="6718"/>
                  </a:cubicBezTo>
                  <a:lnTo>
                    <a:pt x="31886" y="6140"/>
                  </a:lnTo>
                  <a:cubicBezTo>
                    <a:pt x="31825" y="5775"/>
                    <a:pt x="31673" y="5380"/>
                    <a:pt x="31521" y="5016"/>
                  </a:cubicBezTo>
                  <a:lnTo>
                    <a:pt x="31521" y="4894"/>
                  </a:lnTo>
                  <a:cubicBezTo>
                    <a:pt x="31430" y="2736"/>
                    <a:pt x="30548" y="1216"/>
                    <a:pt x="28938" y="426"/>
                  </a:cubicBezTo>
                  <a:cubicBezTo>
                    <a:pt x="28330" y="152"/>
                    <a:pt x="27661" y="0"/>
                    <a:pt x="270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15111200" y="5980625"/>
              <a:ext cx="790325" cy="1163550"/>
            </a:xfrm>
            <a:custGeom>
              <a:avLst/>
              <a:gdLst/>
              <a:ahLst/>
              <a:cxnLst/>
              <a:rect l="l" t="t" r="r" b="b"/>
              <a:pathLst>
                <a:path w="31613" h="46542" extrusionOk="0">
                  <a:moveTo>
                    <a:pt x="22803" y="0"/>
                  </a:moveTo>
                  <a:cubicBezTo>
                    <a:pt x="22543" y="0"/>
                    <a:pt x="22259" y="326"/>
                    <a:pt x="21825" y="888"/>
                  </a:cubicBezTo>
                  <a:cubicBezTo>
                    <a:pt x="21460" y="1283"/>
                    <a:pt x="21004" y="1800"/>
                    <a:pt x="20518" y="2256"/>
                  </a:cubicBezTo>
                  <a:cubicBezTo>
                    <a:pt x="19728" y="2924"/>
                    <a:pt x="19454" y="3532"/>
                    <a:pt x="19302" y="3836"/>
                  </a:cubicBezTo>
                  <a:cubicBezTo>
                    <a:pt x="19150" y="3684"/>
                    <a:pt x="18846" y="3471"/>
                    <a:pt x="18208" y="3411"/>
                  </a:cubicBezTo>
                  <a:lnTo>
                    <a:pt x="18177" y="3411"/>
                  </a:lnTo>
                  <a:cubicBezTo>
                    <a:pt x="17326" y="3411"/>
                    <a:pt x="16414" y="4687"/>
                    <a:pt x="15928" y="5325"/>
                  </a:cubicBezTo>
                  <a:cubicBezTo>
                    <a:pt x="15898" y="5356"/>
                    <a:pt x="15837" y="5447"/>
                    <a:pt x="15807" y="5477"/>
                  </a:cubicBezTo>
                  <a:cubicBezTo>
                    <a:pt x="15594" y="5234"/>
                    <a:pt x="15168" y="4870"/>
                    <a:pt x="14439" y="4839"/>
                  </a:cubicBezTo>
                  <a:lnTo>
                    <a:pt x="14408" y="4839"/>
                  </a:lnTo>
                  <a:cubicBezTo>
                    <a:pt x="13800" y="4839"/>
                    <a:pt x="13193" y="5599"/>
                    <a:pt x="12585" y="6359"/>
                  </a:cubicBezTo>
                  <a:cubicBezTo>
                    <a:pt x="12189" y="6815"/>
                    <a:pt x="11825" y="7301"/>
                    <a:pt x="11521" y="7484"/>
                  </a:cubicBezTo>
                  <a:cubicBezTo>
                    <a:pt x="10913" y="7879"/>
                    <a:pt x="10700" y="8517"/>
                    <a:pt x="10609" y="8882"/>
                  </a:cubicBezTo>
                  <a:cubicBezTo>
                    <a:pt x="10609" y="8943"/>
                    <a:pt x="10609" y="8943"/>
                    <a:pt x="10548" y="8973"/>
                  </a:cubicBezTo>
                  <a:cubicBezTo>
                    <a:pt x="10405" y="8830"/>
                    <a:pt x="10169" y="8613"/>
                    <a:pt x="9665" y="8613"/>
                  </a:cubicBezTo>
                  <a:cubicBezTo>
                    <a:pt x="9525" y="8613"/>
                    <a:pt x="9365" y="8629"/>
                    <a:pt x="9180" y="8669"/>
                  </a:cubicBezTo>
                  <a:cubicBezTo>
                    <a:pt x="8360" y="8851"/>
                    <a:pt x="7296" y="10614"/>
                    <a:pt x="6353" y="12134"/>
                  </a:cubicBezTo>
                  <a:cubicBezTo>
                    <a:pt x="5958" y="12742"/>
                    <a:pt x="5624" y="13289"/>
                    <a:pt x="5350" y="13654"/>
                  </a:cubicBezTo>
                  <a:cubicBezTo>
                    <a:pt x="4864" y="14262"/>
                    <a:pt x="4803" y="14718"/>
                    <a:pt x="4834" y="15022"/>
                  </a:cubicBezTo>
                  <a:cubicBezTo>
                    <a:pt x="4671" y="14957"/>
                    <a:pt x="4457" y="14892"/>
                    <a:pt x="4190" y="14892"/>
                  </a:cubicBezTo>
                  <a:cubicBezTo>
                    <a:pt x="3958" y="14892"/>
                    <a:pt x="3686" y="14941"/>
                    <a:pt x="3375" y="15082"/>
                  </a:cubicBezTo>
                  <a:cubicBezTo>
                    <a:pt x="2463" y="15508"/>
                    <a:pt x="2280" y="17301"/>
                    <a:pt x="2159" y="18244"/>
                  </a:cubicBezTo>
                  <a:cubicBezTo>
                    <a:pt x="2128" y="18426"/>
                    <a:pt x="2128" y="18669"/>
                    <a:pt x="2128" y="18700"/>
                  </a:cubicBezTo>
                  <a:lnTo>
                    <a:pt x="2098" y="18730"/>
                  </a:lnTo>
                  <a:cubicBezTo>
                    <a:pt x="1825" y="18973"/>
                    <a:pt x="1308" y="19490"/>
                    <a:pt x="700" y="22560"/>
                  </a:cubicBezTo>
                  <a:cubicBezTo>
                    <a:pt x="1" y="26177"/>
                    <a:pt x="609" y="28578"/>
                    <a:pt x="2919" y="31466"/>
                  </a:cubicBezTo>
                  <a:cubicBezTo>
                    <a:pt x="4743" y="33745"/>
                    <a:pt x="6840" y="34840"/>
                    <a:pt x="7873" y="35387"/>
                  </a:cubicBezTo>
                  <a:cubicBezTo>
                    <a:pt x="8086" y="35478"/>
                    <a:pt x="8299" y="35599"/>
                    <a:pt x="8360" y="35630"/>
                  </a:cubicBezTo>
                  <a:cubicBezTo>
                    <a:pt x="8755" y="35934"/>
                    <a:pt x="9089" y="36694"/>
                    <a:pt x="9059" y="36967"/>
                  </a:cubicBezTo>
                  <a:cubicBezTo>
                    <a:pt x="8998" y="37089"/>
                    <a:pt x="8968" y="37241"/>
                    <a:pt x="8907" y="37454"/>
                  </a:cubicBezTo>
                  <a:cubicBezTo>
                    <a:pt x="8755" y="37910"/>
                    <a:pt x="8512" y="38639"/>
                    <a:pt x="8208" y="39855"/>
                  </a:cubicBezTo>
                  <a:cubicBezTo>
                    <a:pt x="7995" y="40645"/>
                    <a:pt x="7721" y="41770"/>
                    <a:pt x="7417" y="42773"/>
                  </a:cubicBezTo>
                  <a:cubicBezTo>
                    <a:pt x="7083" y="44080"/>
                    <a:pt x="6718" y="45204"/>
                    <a:pt x="6688" y="45508"/>
                  </a:cubicBezTo>
                  <a:cubicBezTo>
                    <a:pt x="6657" y="45660"/>
                    <a:pt x="6688" y="45904"/>
                    <a:pt x="6931" y="46086"/>
                  </a:cubicBezTo>
                  <a:cubicBezTo>
                    <a:pt x="7235" y="46390"/>
                    <a:pt x="7873" y="46542"/>
                    <a:pt x="8238" y="46542"/>
                  </a:cubicBezTo>
                  <a:cubicBezTo>
                    <a:pt x="8329" y="46542"/>
                    <a:pt x="8390" y="46542"/>
                    <a:pt x="8451" y="46511"/>
                  </a:cubicBezTo>
                  <a:cubicBezTo>
                    <a:pt x="8785" y="46420"/>
                    <a:pt x="8816" y="45873"/>
                    <a:pt x="8907" y="44718"/>
                  </a:cubicBezTo>
                  <a:cubicBezTo>
                    <a:pt x="8937" y="44201"/>
                    <a:pt x="8968" y="43624"/>
                    <a:pt x="9059" y="42986"/>
                  </a:cubicBezTo>
                  <a:cubicBezTo>
                    <a:pt x="9271" y="41071"/>
                    <a:pt x="10639" y="37423"/>
                    <a:pt x="11095" y="37210"/>
                  </a:cubicBezTo>
                  <a:cubicBezTo>
                    <a:pt x="11148" y="37184"/>
                    <a:pt x="11218" y="37172"/>
                    <a:pt x="11302" y="37172"/>
                  </a:cubicBezTo>
                  <a:cubicBezTo>
                    <a:pt x="11610" y="37172"/>
                    <a:pt x="12117" y="37330"/>
                    <a:pt x="12737" y="37545"/>
                  </a:cubicBezTo>
                  <a:cubicBezTo>
                    <a:pt x="13557" y="37849"/>
                    <a:pt x="14712" y="38213"/>
                    <a:pt x="16262" y="38578"/>
                  </a:cubicBezTo>
                  <a:cubicBezTo>
                    <a:pt x="16861" y="38698"/>
                    <a:pt x="17460" y="38751"/>
                    <a:pt x="18049" y="38751"/>
                  </a:cubicBezTo>
                  <a:cubicBezTo>
                    <a:pt x="20749" y="38751"/>
                    <a:pt x="23225" y="37626"/>
                    <a:pt x="24348" y="36603"/>
                  </a:cubicBezTo>
                  <a:cubicBezTo>
                    <a:pt x="24804" y="36177"/>
                    <a:pt x="25381" y="35751"/>
                    <a:pt x="25959" y="35326"/>
                  </a:cubicBezTo>
                  <a:cubicBezTo>
                    <a:pt x="26992" y="34627"/>
                    <a:pt x="28056" y="33806"/>
                    <a:pt x="28573" y="32894"/>
                  </a:cubicBezTo>
                  <a:cubicBezTo>
                    <a:pt x="28846" y="32438"/>
                    <a:pt x="29302" y="31830"/>
                    <a:pt x="29758" y="31222"/>
                  </a:cubicBezTo>
                  <a:cubicBezTo>
                    <a:pt x="30640" y="30311"/>
                    <a:pt x="31612" y="29064"/>
                    <a:pt x="31430" y="28122"/>
                  </a:cubicBezTo>
                  <a:cubicBezTo>
                    <a:pt x="31187" y="27058"/>
                    <a:pt x="30518" y="26785"/>
                    <a:pt x="30123" y="26663"/>
                  </a:cubicBezTo>
                  <a:cubicBezTo>
                    <a:pt x="30184" y="26633"/>
                    <a:pt x="30214" y="26602"/>
                    <a:pt x="30214" y="26572"/>
                  </a:cubicBezTo>
                  <a:cubicBezTo>
                    <a:pt x="30670" y="26025"/>
                    <a:pt x="31552" y="25052"/>
                    <a:pt x="31217" y="24232"/>
                  </a:cubicBezTo>
                  <a:cubicBezTo>
                    <a:pt x="30913" y="23441"/>
                    <a:pt x="30366" y="23320"/>
                    <a:pt x="30062" y="23259"/>
                  </a:cubicBezTo>
                  <a:cubicBezTo>
                    <a:pt x="30062" y="23228"/>
                    <a:pt x="30093" y="23168"/>
                    <a:pt x="30123" y="23137"/>
                  </a:cubicBezTo>
                  <a:cubicBezTo>
                    <a:pt x="30305" y="22803"/>
                    <a:pt x="30640" y="22256"/>
                    <a:pt x="30518" y="21739"/>
                  </a:cubicBezTo>
                  <a:cubicBezTo>
                    <a:pt x="30457" y="21496"/>
                    <a:pt x="30548" y="21131"/>
                    <a:pt x="30640" y="20736"/>
                  </a:cubicBezTo>
                  <a:cubicBezTo>
                    <a:pt x="30731" y="20098"/>
                    <a:pt x="30883" y="19338"/>
                    <a:pt x="30579" y="18730"/>
                  </a:cubicBezTo>
                  <a:cubicBezTo>
                    <a:pt x="30214" y="18061"/>
                    <a:pt x="29697" y="17909"/>
                    <a:pt x="29454" y="17818"/>
                  </a:cubicBezTo>
                  <a:cubicBezTo>
                    <a:pt x="29697" y="16754"/>
                    <a:pt x="29637" y="15934"/>
                    <a:pt x="29211" y="15265"/>
                  </a:cubicBezTo>
                  <a:cubicBezTo>
                    <a:pt x="28907" y="14870"/>
                    <a:pt x="28998" y="14292"/>
                    <a:pt x="29059" y="13806"/>
                  </a:cubicBezTo>
                  <a:cubicBezTo>
                    <a:pt x="29150" y="13228"/>
                    <a:pt x="29272" y="12620"/>
                    <a:pt x="28816" y="12195"/>
                  </a:cubicBezTo>
                  <a:cubicBezTo>
                    <a:pt x="28388" y="11767"/>
                    <a:pt x="27914" y="11685"/>
                    <a:pt x="27555" y="11685"/>
                  </a:cubicBezTo>
                  <a:cubicBezTo>
                    <a:pt x="27404" y="11685"/>
                    <a:pt x="27273" y="11700"/>
                    <a:pt x="27175" y="11709"/>
                  </a:cubicBezTo>
                  <a:lnTo>
                    <a:pt x="27144" y="11709"/>
                  </a:lnTo>
                  <a:lnTo>
                    <a:pt x="27144" y="11131"/>
                  </a:lnTo>
                  <a:cubicBezTo>
                    <a:pt x="27205" y="9642"/>
                    <a:pt x="27205" y="8213"/>
                    <a:pt x="26597" y="7666"/>
                  </a:cubicBezTo>
                  <a:cubicBezTo>
                    <a:pt x="26254" y="7368"/>
                    <a:pt x="25956" y="7274"/>
                    <a:pt x="25708" y="7274"/>
                  </a:cubicBezTo>
                  <a:cubicBezTo>
                    <a:pt x="25450" y="7274"/>
                    <a:pt x="25247" y="7376"/>
                    <a:pt x="25108" y="7453"/>
                  </a:cubicBezTo>
                  <a:lnTo>
                    <a:pt x="25108" y="7058"/>
                  </a:lnTo>
                  <a:cubicBezTo>
                    <a:pt x="25108" y="6389"/>
                    <a:pt x="25108" y="5477"/>
                    <a:pt x="24804" y="5022"/>
                  </a:cubicBezTo>
                  <a:cubicBezTo>
                    <a:pt x="24538" y="4623"/>
                    <a:pt x="24256" y="4547"/>
                    <a:pt x="24028" y="4547"/>
                  </a:cubicBezTo>
                  <a:cubicBezTo>
                    <a:pt x="23944" y="4547"/>
                    <a:pt x="23867" y="4557"/>
                    <a:pt x="23801" y="4566"/>
                  </a:cubicBezTo>
                  <a:lnTo>
                    <a:pt x="23801" y="4383"/>
                  </a:lnTo>
                  <a:cubicBezTo>
                    <a:pt x="23801" y="3866"/>
                    <a:pt x="23831" y="3046"/>
                    <a:pt x="23466" y="2468"/>
                  </a:cubicBezTo>
                  <a:cubicBezTo>
                    <a:pt x="23254" y="2043"/>
                    <a:pt x="23223" y="1496"/>
                    <a:pt x="23223" y="979"/>
                  </a:cubicBezTo>
                  <a:cubicBezTo>
                    <a:pt x="23223" y="493"/>
                    <a:pt x="23193" y="158"/>
                    <a:pt x="22950" y="37"/>
                  </a:cubicBezTo>
                  <a:cubicBezTo>
                    <a:pt x="22901" y="12"/>
                    <a:pt x="22852" y="0"/>
                    <a:pt x="228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40" name="Google Shape;440;p43"/>
          <p:cNvGrpSpPr/>
          <p:nvPr/>
        </p:nvGrpSpPr>
        <p:grpSpPr>
          <a:xfrm>
            <a:off x="1071893" y="1246364"/>
            <a:ext cx="450470" cy="406494"/>
            <a:chOff x="-16405801" y="4006224"/>
            <a:chExt cx="304825" cy="275067"/>
          </a:xfrm>
        </p:grpSpPr>
        <p:sp>
          <p:nvSpPr>
            <p:cNvPr id="441" name="Google Shape;441;p43"/>
            <p:cNvSpPr/>
            <p:nvPr/>
          </p:nvSpPr>
          <p:spPr>
            <a:xfrm>
              <a:off x="-16405801" y="4006224"/>
              <a:ext cx="304050" cy="188725"/>
            </a:xfrm>
            <a:custGeom>
              <a:avLst/>
              <a:gdLst/>
              <a:ahLst/>
              <a:cxnLst/>
              <a:rect l="l" t="t" r="r" b="b"/>
              <a:pathLst>
                <a:path w="12162" h="7549" extrusionOk="0">
                  <a:moveTo>
                    <a:pt x="10712" y="1"/>
                  </a:moveTo>
                  <a:cubicBezTo>
                    <a:pt x="10586" y="600"/>
                    <a:pt x="10271" y="1135"/>
                    <a:pt x="9736" y="1450"/>
                  </a:cubicBezTo>
                  <a:cubicBezTo>
                    <a:pt x="9578" y="1734"/>
                    <a:pt x="9326" y="1986"/>
                    <a:pt x="9074" y="2143"/>
                  </a:cubicBezTo>
                  <a:cubicBezTo>
                    <a:pt x="9263" y="2458"/>
                    <a:pt x="9326" y="2805"/>
                    <a:pt x="9326" y="3183"/>
                  </a:cubicBezTo>
                  <a:cubicBezTo>
                    <a:pt x="9326" y="4065"/>
                    <a:pt x="9011" y="4821"/>
                    <a:pt x="8507" y="5168"/>
                  </a:cubicBezTo>
                  <a:cubicBezTo>
                    <a:pt x="8444" y="5199"/>
                    <a:pt x="8373" y="5215"/>
                    <a:pt x="8306" y="5215"/>
                  </a:cubicBezTo>
                  <a:cubicBezTo>
                    <a:pt x="8239" y="5215"/>
                    <a:pt x="8176" y="5199"/>
                    <a:pt x="8129" y="5168"/>
                  </a:cubicBezTo>
                  <a:cubicBezTo>
                    <a:pt x="7515" y="4805"/>
                    <a:pt x="6814" y="4624"/>
                    <a:pt x="6124" y="4624"/>
                  </a:cubicBezTo>
                  <a:cubicBezTo>
                    <a:pt x="5435" y="4624"/>
                    <a:pt x="4758" y="4805"/>
                    <a:pt x="4191" y="5168"/>
                  </a:cubicBezTo>
                  <a:cubicBezTo>
                    <a:pt x="4134" y="5213"/>
                    <a:pt x="4077" y="5230"/>
                    <a:pt x="4022" y="5230"/>
                  </a:cubicBezTo>
                  <a:cubicBezTo>
                    <a:pt x="3924" y="5230"/>
                    <a:pt x="3830" y="5177"/>
                    <a:pt x="3750" y="5136"/>
                  </a:cubicBezTo>
                  <a:cubicBezTo>
                    <a:pt x="3163" y="4757"/>
                    <a:pt x="2501" y="4557"/>
                    <a:pt x="1831" y="4557"/>
                  </a:cubicBezTo>
                  <a:cubicBezTo>
                    <a:pt x="1277" y="4557"/>
                    <a:pt x="717" y="4694"/>
                    <a:pt x="190" y="4979"/>
                  </a:cubicBezTo>
                  <a:cubicBezTo>
                    <a:pt x="95" y="5042"/>
                    <a:pt x="1" y="5168"/>
                    <a:pt x="1" y="5294"/>
                  </a:cubicBezTo>
                  <a:lnTo>
                    <a:pt x="1" y="7436"/>
                  </a:lnTo>
                  <a:cubicBezTo>
                    <a:pt x="316" y="7405"/>
                    <a:pt x="725" y="7247"/>
                    <a:pt x="977" y="7027"/>
                  </a:cubicBezTo>
                  <a:cubicBezTo>
                    <a:pt x="1240" y="6826"/>
                    <a:pt x="1533" y="6723"/>
                    <a:pt x="1823" y="6723"/>
                  </a:cubicBezTo>
                  <a:cubicBezTo>
                    <a:pt x="2124" y="6723"/>
                    <a:pt x="2422" y="6833"/>
                    <a:pt x="2679" y="7058"/>
                  </a:cubicBezTo>
                  <a:cubicBezTo>
                    <a:pt x="3072" y="7373"/>
                    <a:pt x="3529" y="7531"/>
                    <a:pt x="3986" y="7531"/>
                  </a:cubicBezTo>
                  <a:cubicBezTo>
                    <a:pt x="4443" y="7531"/>
                    <a:pt x="4900" y="7373"/>
                    <a:pt x="5293" y="7058"/>
                  </a:cubicBezTo>
                  <a:cubicBezTo>
                    <a:pt x="5545" y="6869"/>
                    <a:pt x="5837" y="6775"/>
                    <a:pt x="6128" y="6775"/>
                  </a:cubicBezTo>
                  <a:cubicBezTo>
                    <a:pt x="6420" y="6775"/>
                    <a:pt x="6711" y="6869"/>
                    <a:pt x="6963" y="7058"/>
                  </a:cubicBezTo>
                  <a:cubicBezTo>
                    <a:pt x="7474" y="7358"/>
                    <a:pt x="7985" y="7549"/>
                    <a:pt x="8524" y="7549"/>
                  </a:cubicBezTo>
                  <a:cubicBezTo>
                    <a:pt x="8948" y="7549"/>
                    <a:pt x="9390" y="7430"/>
                    <a:pt x="9862" y="7153"/>
                  </a:cubicBezTo>
                  <a:cubicBezTo>
                    <a:pt x="11153" y="6428"/>
                    <a:pt x="12162" y="4821"/>
                    <a:pt x="12162" y="3151"/>
                  </a:cubicBezTo>
                  <a:cubicBezTo>
                    <a:pt x="12162" y="1923"/>
                    <a:pt x="11626" y="789"/>
                    <a:pt x="10712" y="1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-16405801" y="4183591"/>
              <a:ext cx="304825" cy="97700"/>
            </a:xfrm>
            <a:custGeom>
              <a:avLst/>
              <a:gdLst/>
              <a:ahLst/>
              <a:cxnLst/>
              <a:rect l="l" t="t" r="r" b="b"/>
              <a:pathLst>
                <a:path w="12193" h="3908" extrusionOk="0">
                  <a:moveTo>
                    <a:pt x="12193" y="1"/>
                  </a:moveTo>
                  <a:cubicBezTo>
                    <a:pt x="11689" y="914"/>
                    <a:pt x="10996" y="1639"/>
                    <a:pt x="10208" y="2112"/>
                  </a:cubicBezTo>
                  <a:cubicBezTo>
                    <a:pt x="9626" y="2424"/>
                    <a:pt x="9064" y="2570"/>
                    <a:pt x="8515" y="2570"/>
                  </a:cubicBezTo>
                  <a:cubicBezTo>
                    <a:pt x="7845" y="2570"/>
                    <a:pt x="7194" y="2352"/>
                    <a:pt x="6554" y="1954"/>
                  </a:cubicBezTo>
                  <a:cubicBezTo>
                    <a:pt x="6402" y="1819"/>
                    <a:pt x="6241" y="1756"/>
                    <a:pt x="6085" y="1756"/>
                  </a:cubicBezTo>
                  <a:cubicBezTo>
                    <a:pt x="5951" y="1756"/>
                    <a:pt x="5820" y="1803"/>
                    <a:pt x="5703" y="1891"/>
                  </a:cubicBezTo>
                  <a:cubicBezTo>
                    <a:pt x="5199" y="2316"/>
                    <a:pt x="4592" y="2529"/>
                    <a:pt x="3986" y="2529"/>
                  </a:cubicBezTo>
                  <a:cubicBezTo>
                    <a:pt x="3380" y="2529"/>
                    <a:pt x="2773" y="2316"/>
                    <a:pt x="2269" y="1891"/>
                  </a:cubicBezTo>
                  <a:cubicBezTo>
                    <a:pt x="2143" y="1797"/>
                    <a:pt x="2001" y="1749"/>
                    <a:pt x="1863" y="1749"/>
                  </a:cubicBezTo>
                  <a:cubicBezTo>
                    <a:pt x="1725" y="1749"/>
                    <a:pt x="1592" y="1797"/>
                    <a:pt x="1481" y="1891"/>
                  </a:cubicBezTo>
                  <a:cubicBezTo>
                    <a:pt x="1040" y="2269"/>
                    <a:pt x="505" y="2427"/>
                    <a:pt x="1" y="2490"/>
                  </a:cubicBezTo>
                  <a:lnTo>
                    <a:pt x="1" y="3561"/>
                  </a:lnTo>
                  <a:cubicBezTo>
                    <a:pt x="1" y="3750"/>
                    <a:pt x="158" y="3907"/>
                    <a:pt x="379" y="3907"/>
                  </a:cubicBezTo>
                  <a:lnTo>
                    <a:pt x="11815" y="3907"/>
                  </a:lnTo>
                  <a:cubicBezTo>
                    <a:pt x="12004" y="3907"/>
                    <a:pt x="12193" y="3750"/>
                    <a:pt x="12193" y="3561"/>
                  </a:cubicBezTo>
                  <a:lnTo>
                    <a:pt x="12193" y="1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56"/>
          <p:cNvSpPr txBox="1">
            <a:spLocks noGrp="1"/>
          </p:cNvSpPr>
          <p:nvPr>
            <p:ph type="title"/>
          </p:nvPr>
        </p:nvSpPr>
        <p:spPr>
          <a:xfrm>
            <a:off x="1558525" y="2076575"/>
            <a:ext cx="6027000" cy="1656300"/>
          </a:xfrm>
          <a:prstGeom prst="rect">
            <a:avLst/>
          </a:prstGeom>
        </p:spPr>
        <p:txBody>
          <a:bodyPr spcFirstLastPara="1" wrap="square" lIns="22860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Motivação</a:t>
            </a:r>
            <a:endParaRPr dirty="0"/>
          </a:p>
        </p:txBody>
      </p:sp>
      <p:sp>
        <p:nvSpPr>
          <p:cNvPr id="1078" name="Google Shape;1078;p56"/>
          <p:cNvSpPr txBox="1">
            <a:spLocks noGrp="1"/>
          </p:cNvSpPr>
          <p:nvPr>
            <p:ph type="subTitle" idx="1"/>
          </p:nvPr>
        </p:nvSpPr>
        <p:spPr>
          <a:xfrm>
            <a:off x="1865102" y="3486725"/>
            <a:ext cx="5553300" cy="4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 dirty="0"/>
              <a:t>Promover acesso a saneamento básico e água para consumo</a:t>
            </a:r>
          </a:p>
        </p:txBody>
      </p:sp>
      <p:sp>
        <p:nvSpPr>
          <p:cNvPr id="1079" name="Google Shape;1079;p56"/>
          <p:cNvSpPr/>
          <p:nvPr/>
        </p:nvSpPr>
        <p:spPr>
          <a:xfrm rot="-3600098">
            <a:off x="3246257" y="1292300"/>
            <a:ext cx="842332" cy="559389"/>
          </a:xfrm>
          <a:custGeom>
            <a:avLst/>
            <a:gdLst/>
            <a:ahLst/>
            <a:cxnLst/>
            <a:rect l="l" t="t" r="r" b="b"/>
            <a:pathLst>
              <a:path w="8481" h="5632" extrusionOk="0">
                <a:moveTo>
                  <a:pt x="1496" y="1"/>
                </a:moveTo>
                <a:cubicBezTo>
                  <a:pt x="993" y="1"/>
                  <a:pt x="491" y="53"/>
                  <a:pt x="0" y="160"/>
                </a:cubicBezTo>
                <a:cubicBezTo>
                  <a:pt x="304" y="1315"/>
                  <a:pt x="1125" y="2379"/>
                  <a:pt x="2189" y="3048"/>
                </a:cubicBezTo>
                <a:cubicBezTo>
                  <a:pt x="3617" y="3899"/>
                  <a:pt x="5411" y="3960"/>
                  <a:pt x="6991" y="4476"/>
                </a:cubicBezTo>
                <a:cubicBezTo>
                  <a:pt x="7599" y="4659"/>
                  <a:pt x="8268" y="5024"/>
                  <a:pt x="8480" y="5631"/>
                </a:cubicBezTo>
                <a:cubicBezTo>
                  <a:pt x="8480" y="5084"/>
                  <a:pt x="8450" y="4659"/>
                  <a:pt x="8298" y="4264"/>
                </a:cubicBezTo>
                <a:cubicBezTo>
                  <a:pt x="8146" y="3808"/>
                  <a:pt x="7751" y="3291"/>
                  <a:pt x="7447" y="2926"/>
                </a:cubicBezTo>
                <a:cubicBezTo>
                  <a:pt x="6748" y="2075"/>
                  <a:pt x="5897" y="1376"/>
                  <a:pt x="4985" y="859"/>
                </a:cubicBezTo>
                <a:cubicBezTo>
                  <a:pt x="3912" y="301"/>
                  <a:pt x="2702" y="1"/>
                  <a:pt x="1496" y="1"/>
                </a:cubicBezTo>
                <a:close/>
              </a:path>
            </a:pathLst>
          </a:custGeom>
          <a:solidFill>
            <a:schemeClr val="accen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56"/>
          <p:cNvSpPr/>
          <p:nvPr/>
        </p:nvSpPr>
        <p:spPr>
          <a:xfrm rot="-3600098">
            <a:off x="4151833" y="1292300"/>
            <a:ext cx="842332" cy="559389"/>
          </a:xfrm>
          <a:custGeom>
            <a:avLst/>
            <a:gdLst/>
            <a:ahLst/>
            <a:cxnLst/>
            <a:rect l="l" t="t" r="r" b="b"/>
            <a:pathLst>
              <a:path w="8481" h="5632" extrusionOk="0">
                <a:moveTo>
                  <a:pt x="1496" y="1"/>
                </a:moveTo>
                <a:cubicBezTo>
                  <a:pt x="993" y="1"/>
                  <a:pt x="491" y="53"/>
                  <a:pt x="0" y="160"/>
                </a:cubicBezTo>
                <a:cubicBezTo>
                  <a:pt x="304" y="1315"/>
                  <a:pt x="1125" y="2379"/>
                  <a:pt x="2189" y="3048"/>
                </a:cubicBezTo>
                <a:cubicBezTo>
                  <a:pt x="3617" y="3899"/>
                  <a:pt x="5411" y="3960"/>
                  <a:pt x="6991" y="4476"/>
                </a:cubicBezTo>
                <a:cubicBezTo>
                  <a:pt x="7599" y="4659"/>
                  <a:pt x="8268" y="5024"/>
                  <a:pt x="8480" y="5631"/>
                </a:cubicBezTo>
                <a:cubicBezTo>
                  <a:pt x="8480" y="5084"/>
                  <a:pt x="8450" y="4659"/>
                  <a:pt x="8298" y="4264"/>
                </a:cubicBezTo>
                <a:cubicBezTo>
                  <a:pt x="8146" y="3808"/>
                  <a:pt x="7751" y="3291"/>
                  <a:pt x="7447" y="2926"/>
                </a:cubicBezTo>
                <a:cubicBezTo>
                  <a:pt x="6748" y="2075"/>
                  <a:pt x="5897" y="1376"/>
                  <a:pt x="4985" y="859"/>
                </a:cubicBezTo>
                <a:cubicBezTo>
                  <a:pt x="3912" y="301"/>
                  <a:pt x="2702" y="1"/>
                  <a:pt x="1496" y="1"/>
                </a:cubicBezTo>
                <a:close/>
              </a:path>
            </a:pathLst>
          </a:custGeom>
          <a:solidFill>
            <a:schemeClr val="accen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56"/>
          <p:cNvSpPr/>
          <p:nvPr/>
        </p:nvSpPr>
        <p:spPr>
          <a:xfrm rot="-3600098">
            <a:off x="5057410" y="1292300"/>
            <a:ext cx="842332" cy="559389"/>
          </a:xfrm>
          <a:custGeom>
            <a:avLst/>
            <a:gdLst/>
            <a:ahLst/>
            <a:cxnLst/>
            <a:rect l="l" t="t" r="r" b="b"/>
            <a:pathLst>
              <a:path w="8481" h="5632" extrusionOk="0">
                <a:moveTo>
                  <a:pt x="1496" y="1"/>
                </a:moveTo>
                <a:cubicBezTo>
                  <a:pt x="993" y="1"/>
                  <a:pt x="491" y="53"/>
                  <a:pt x="0" y="160"/>
                </a:cubicBezTo>
                <a:cubicBezTo>
                  <a:pt x="304" y="1315"/>
                  <a:pt x="1125" y="2379"/>
                  <a:pt x="2189" y="3048"/>
                </a:cubicBezTo>
                <a:cubicBezTo>
                  <a:pt x="3617" y="3899"/>
                  <a:pt x="5411" y="3960"/>
                  <a:pt x="6991" y="4476"/>
                </a:cubicBezTo>
                <a:cubicBezTo>
                  <a:pt x="7599" y="4659"/>
                  <a:pt x="8268" y="5024"/>
                  <a:pt x="8480" y="5631"/>
                </a:cubicBezTo>
                <a:cubicBezTo>
                  <a:pt x="8480" y="5084"/>
                  <a:pt x="8450" y="4659"/>
                  <a:pt x="8298" y="4264"/>
                </a:cubicBezTo>
                <a:cubicBezTo>
                  <a:pt x="8146" y="3808"/>
                  <a:pt x="7751" y="3291"/>
                  <a:pt x="7447" y="2926"/>
                </a:cubicBezTo>
                <a:cubicBezTo>
                  <a:pt x="6748" y="2075"/>
                  <a:pt x="5897" y="1376"/>
                  <a:pt x="4985" y="859"/>
                </a:cubicBezTo>
                <a:cubicBezTo>
                  <a:pt x="3912" y="301"/>
                  <a:pt x="2702" y="1"/>
                  <a:pt x="1496" y="1"/>
                </a:cubicBezTo>
                <a:close/>
              </a:path>
            </a:pathLst>
          </a:custGeom>
          <a:solidFill>
            <a:schemeClr val="accent3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56"/>
          <p:cNvSpPr txBox="1">
            <a:spLocks noGrp="1"/>
          </p:cNvSpPr>
          <p:nvPr>
            <p:ph type="title" idx="2"/>
          </p:nvPr>
        </p:nvSpPr>
        <p:spPr>
          <a:xfrm>
            <a:off x="6989883" y="451079"/>
            <a:ext cx="1474200" cy="14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57"/>
          <p:cNvPicPr preferRelativeResize="0"/>
          <p:nvPr/>
        </p:nvPicPr>
        <p:blipFill rotWithShape="1">
          <a:blip r:embed="rId3">
            <a:alphaModFix/>
          </a:blip>
          <a:srcRect t="20751" b="20745"/>
          <a:stretch/>
        </p:blipFill>
        <p:spPr>
          <a:xfrm>
            <a:off x="0" y="-4574"/>
            <a:ext cx="9144000" cy="300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57"/>
          <p:cNvSpPr/>
          <p:nvPr/>
        </p:nvSpPr>
        <p:spPr>
          <a:xfrm rot="2834202" flipH="1">
            <a:off x="-735037" y="-92001"/>
            <a:ext cx="12353837" cy="8640573"/>
          </a:xfrm>
          <a:custGeom>
            <a:avLst/>
            <a:gdLst/>
            <a:ahLst/>
            <a:cxnLst/>
            <a:rect l="l" t="t" r="r" b="b"/>
            <a:pathLst>
              <a:path w="124653" h="84534" extrusionOk="0">
                <a:moveTo>
                  <a:pt x="38538" y="0"/>
                </a:moveTo>
                <a:cubicBezTo>
                  <a:pt x="31277" y="0"/>
                  <a:pt x="23914" y="1651"/>
                  <a:pt x="17782" y="5121"/>
                </a:cubicBezTo>
                <a:cubicBezTo>
                  <a:pt x="5137" y="12295"/>
                  <a:pt x="0" y="25881"/>
                  <a:pt x="2797" y="37401"/>
                </a:cubicBezTo>
                <a:cubicBezTo>
                  <a:pt x="5654" y="48891"/>
                  <a:pt x="15168" y="58374"/>
                  <a:pt x="26444" y="65548"/>
                </a:cubicBezTo>
                <a:cubicBezTo>
                  <a:pt x="40974" y="74788"/>
                  <a:pt x="58694" y="80806"/>
                  <a:pt x="77509" y="83025"/>
                </a:cubicBezTo>
                <a:cubicBezTo>
                  <a:pt x="82402" y="83614"/>
                  <a:pt x="89834" y="84534"/>
                  <a:pt x="97300" y="84534"/>
                </a:cubicBezTo>
                <a:cubicBezTo>
                  <a:pt x="108339" y="84534"/>
                  <a:pt x="119455" y="82522"/>
                  <a:pt x="122556" y="74454"/>
                </a:cubicBezTo>
                <a:cubicBezTo>
                  <a:pt x="124653" y="69013"/>
                  <a:pt x="119911" y="63694"/>
                  <a:pt x="114136" y="60836"/>
                </a:cubicBezTo>
                <a:cubicBezTo>
                  <a:pt x="108361" y="58010"/>
                  <a:pt x="101491" y="56551"/>
                  <a:pt x="96051" y="53329"/>
                </a:cubicBezTo>
                <a:cubicBezTo>
                  <a:pt x="84014" y="46064"/>
                  <a:pt x="82433" y="32265"/>
                  <a:pt x="76172" y="21261"/>
                </a:cubicBezTo>
                <a:cubicBezTo>
                  <a:pt x="71400" y="12781"/>
                  <a:pt x="63193" y="5516"/>
                  <a:pt x="52311" y="2082"/>
                </a:cubicBezTo>
                <a:cubicBezTo>
                  <a:pt x="48014" y="710"/>
                  <a:pt x="43298" y="0"/>
                  <a:pt x="3853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9" name="Google Shape;1089;p57"/>
          <p:cNvSpPr txBox="1">
            <a:spLocks noGrp="1"/>
          </p:cNvSpPr>
          <p:nvPr>
            <p:ph type="title"/>
          </p:nvPr>
        </p:nvSpPr>
        <p:spPr>
          <a:xfrm>
            <a:off x="819000" y="2858635"/>
            <a:ext cx="5803500" cy="5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Trabalho voluntário</a:t>
            </a:r>
            <a:endParaRPr dirty="0"/>
          </a:p>
        </p:txBody>
      </p:sp>
      <p:sp>
        <p:nvSpPr>
          <p:cNvPr id="1090" name="Google Shape;1090;p57"/>
          <p:cNvSpPr txBox="1">
            <a:spLocks noGrp="1"/>
          </p:cNvSpPr>
          <p:nvPr>
            <p:ph type="subTitle" idx="1"/>
          </p:nvPr>
        </p:nvSpPr>
        <p:spPr>
          <a:xfrm>
            <a:off x="819000" y="3560786"/>
            <a:ext cx="58035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Conhecer as necessidades e auxiliar na instalação de cisternas</a:t>
            </a:r>
            <a:endParaRPr dirty="0"/>
          </a:p>
        </p:txBody>
      </p:sp>
      <p:grpSp>
        <p:nvGrpSpPr>
          <p:cNvPr id="1091" name="Google Shape;1091;p57"/>
          <p:cNvGrpSpPr/>
          <p:nvPr/>
        </p:nvGrpSpPr>
        <p:grpSpPr>
          <a:xfrm>
            <a:off x="6623126" y="2347861"/>
            <a:ext cx="1452226" cy="1561380"/>
            <a:chOff x="516775" y="2808425"/>
            <a:chExt cx="1566925" cy="1684700"/>
          </a:xfrm>
        </p:grpSpPr>
        <p:sp>
          <p:nvSpPr>
            <p:cNvPr id="1092" name="Google Shape;1092;p57"/>
            <p:cNvSpPr/>
            <p:nvPr/>
          </p:nvSpPr>
          <p:spPr>
            <a:xfrm>
              <a:off x="516775" y="2808425"/>
              <a:ext cx="1566925" cy="1684700"/>
            </a:xfrm>
            <a:custGeom>
              <a:avLst/>
              <a:gdLst/>
              <a:ahLst/>
              <a:cxnLst/>
              <a:rect l="l" t="t" r="r" b="b"/>
              <a:pathLst>
                <a:path w="62677" h="67388" extrusionOk="0">
                  <a:moveTo>
                    <a:pt x="43405" y="1"/>
                  </a:moveTo>
                  <a:cubicBezTo>
                    <a:pt x="42858" y="31"/>
                    <a:pt x="42372" y="61"/>
                    <a:pt x="41855" y="153"/>
                  </a:cubicBezTo>
                  <a:cubicBezTo>
                    <a:pt x="40366" y="244"/>
                    <a:pt x="38846" y="396"/>
                    <a:pt x="37448" y="639"/>
                  </a:cubicBezTo>
                  <a:cubicBezTo>
                    <a:pt x="37387" y="639"/>
                    <a:pt x="37357" y="639"/>
                    <a:pt x="37326" y="669"/>
                  </a:cubicBezTo>
                  <a:cubicBezTo>
                    <a:pt x="35168" y="1125"/>
                    <a:pt x="33132" y="1855"/>
                    <a:pt x="31399" y="2797"/>
                  </a:cubicBezTo>
                  <a:cubicBezTo>
                    <a:pt x="30092" y="2128"/>
                    <a:pt x="28663" y="1551"/>
                    <a:pt x="27144" y="1125"/>
                  </a:cubicBezTo>
                  <a:cubicBezTo>
                    <a:pt x="27113" y="1125"/>
                    <a:pt x="27052" y="1095"/>
                    <a:pt x="27022" y="1095"/>
                  </a:cubicBezTo>
                  <a:cubicBezTo>
                    <a:pt x="25654" y="761"/>
                    <a:pt x="24134" y="517"/>
                    <a:pt x="22645" y="305"/>
                  </a:cubicBezTo>
                  <a:cubicBezTo>
                    <a:pt x="22128" y="213"/>
                    <a:pt x="21642" y="153"/>
                    <a:pt x="21095" y="61"/>
                  </a:cubicBezTo>
                  <a:cubicBezTo>
                    <a:pt x="20912" y="31"/>
                    <a:pt x="20730" y="31"/>
                    <a:pt x="20578" y="31"/>
                  </a:cubicBezTo>
                  <a:cubicBezTo>
                    <a:pt x="19241" y="31"/>
                    <a:pt x="17995" y="821"/>
                    <a:pt x="17478" y="2128"/>
                  </a:cubicBezTo>
                  <a:cubicBezTo>
                    <a:pt x="17326" y="2493"/>
                    <a:pt x="17265" y="2919"/>
                    <a:pt x="17265" y="3283"/>
                  </a:cubicBezTo>
                  <a:cubicBezTo>
                    <a:pt x="16080" y="1976"/>
                    <a:pt x="14590" y="1216"/>
                    <a:pt x="13131" y="1216"/>
                  </a:cubicBezTo>
                  <a:cubicBezTo>
                    <a:pt x="12523" y="1216"/>
                    <a:pt x="11915" y="1308"/>
                    <a:pt x="11338" y="1581"/>
                  </a:cubicBezTo>
                  <a:cubicBezTo>
                    <a:pt x="10730" y="1855"/>
                    <a:pt x="10244" y="2280"/>
                    <a:pt x="9818" y="2736"/>
                  </a:cubicBezTo>
                  <a:cubicBezTo>
                    <a:pt x="9393" y="2523"/>
                    <a:pt x="8937" y="2372"/>
                    <a:pt x="8481" y="2280"/>
                  </a:cubicBezTo>
                  <a:cubicBezTo>
                    <a:pt x="7660" y="2037"/>
                    <a:pt x="6778" y="1916"/>
                    <a:pt x="5927" y="1916"/>
                  </a:cubicBezTo>
                  <a:cubicBezTo>
                    <a:pt x="2645" y="1916"/>
                    <a:pt x="1003" y="3709"/>
                    <a:pt x="547" y="5381"/>
                  </a:cubicBezTo>
                  <a:cubicBezTo>
                    <a:pt x="0" y="7448"/>
                    <a:pt x="1003" y="9454"/>
                    <a:pt x="3040" y="10791"/>
                  </a:cubicBezTo>
                  <a:cubicBezTo>
                    <a:pt x="2827" y="11581"/>
                    <a:pt x="2857" y="12402"/>
                    <a:pt x="3131" y="13253"/>
                  </a:cubicBezTo>
                  <a:cubicBezTo>
                    <a:pt x="3769" y="15138"/>
                    <a:pt x="5563" y="16293"/>
                    <a:pt x="7903" y="16353"/>
                  </a:cubicBezTo>
                  <a:cubicBezTo>
                    <a:pt x="8055" y="16627"/>
                    <a:pt x="8268" y="16901"/>
                    <a:pt x="8481" y="17113"/>
                  </a:cubicBezTo>
                  <a:cubicBezTo>
                    <a:pt x="6839" y="18177"/>
                    <a:pt x="5745" y="20001"/>
                    <a:pt x="5745" y="22098"/>
                  </a:cubicBezTo>
                  <a:cubicBezTo>
                    <a:pt x="5745" y="23740"/>
                    <a:pt x="6383" y="25229"/>
                    <a:pt x="7508" y="26323"/>
                  </a:cubicBezTo>
                  <a:cubicBezTo>
                    <a:pt x="6171" y="26718"/>
                    <a:pt x="5168" y="27995"/>
                    <a:pt x="5168" y="29454"/>
                  </a:cubicBezTo>
                  <a:lnTo>
                    <a:pt x="5168" y="42737"/>
                  </a:lnTo>
                  <a:cubicBezTo>
                    <a:pt x="5168" y="44561"/>
                    <a:pt x="6657" y="46050"/>
                    <a:pt x="8481" y="46050"/>
                  </a:cubicBezTo>
                  <a:lnTo>
                    <a:pt x="9362" y="46050"/>
                  </a:lnTo>
                  <a:lnTo>
                    <a:pt x="9727" y="55533"/>
                  </a:lnTo>
                  <a:cubicBezTo>
                    <a:pt x="9788" y="56415"/>
                    <a:pt x="10152" y="57236"/>
                    <a:pt x="10791" y="57813"/>
                  </a:cubicBezTo>
                  <a:cubicBezTo>
                    <a:pt x="11064" y="58087"/>
                    <a:pt x="11368" y="58269"/>
                    <a:pt x="11703" y="58421"/>
                  </a:cubicBezTo>
                  <a:lnTo>
                    <a:pt x="12371" y="64409"/>
                  </a:lnTo>
                  <a:cubicBezTo>
                    <a:pt x="12554" y="66111"/>
                    <a:pt x="13952" y="67388"/>
                    <a:pt x="15624" y="67388"/>
                  </a:cubicBezTo>
                  <a:lnTo>
                    <a:pt x="47782" y="67388"/>
                  </a:lnTo>
                  <a:cubicBezTo>
                    <a:pt x="49454" y="67388"/>
                    <a:pt x="50883" y="66141"/>
                    <a:pt x="51035" y="64409"/>
                  </a:cubicBezTo>
                  <a:lnTo>
                    <a:pt x="52038" y="55412"/>
                  </a:lnTo>
                  <a:cubicBezTo>
                    <a:pt x="52250" y="54925"/>
                    <a:pt x="52372" y="54378"/>
                    <a:pt x="52372" y="53831"/>
                  </a:cubicBezTo>
                  <a:lnTo>
                    <a:pt x="52342" y="52707"/>
                  </a:lnTo>
                  <a:lnTo>
                    <a:pt x="53041" y="45989"/>
                  </a:lnTo>
                  <a:lnTo>
                    <a:pt x="53102" y="45989"/>
                  </a:lnTo>
                  <a:cubicBezTo>
                    <a:pt x="54925" y="45989"/>
                    <a:pt x="56384" y="44500"/>
                    <a:pt x="56384" y="42676"/>
                  </a:cubicBezTo>
                  <a:lnTo>
                    <a:pt x="56384" y="29424"/>
                  </a:lnTo>
                  <a:cubicBezTo>
                    <a:pt x="56384" y="28390"/>
                    <a:pt x="55928" y="27478"/>
                    <a:pt x="55229" y="26870"/>
                  </a:cubicBezTo>
                  <a:cubicBezTo>
                    <a:pt x="56749" y="25806"/>
                    <a:pt x="57691" y="24044"/>
                    <a:pt x="57691" y="22068"/>
                  </a:cubicBezTo>
                  <a:cubicBezTo>
                    <a:pt x="57691" y="19575"/>
                    <a:pt x="56172" y="17508"/>
                    <a:pt x="54044" y="16597"/>
                  </a:cubicBezTo>
                  <a:cubicBezTo>
                    <a:pt x="54348" y="16323"/>
                    <a:pt x="54561" y="15989"/>
                    <a:pt x="54773" y="15685"/>
                  </a:cubicBezTo>
                  <a:cubicBezTo>
                    <a:pt x="57114" y="15594"/>
                    <a:pt x="58907" y="14469"/>
                    <a:pt x="59545" y="12554"/>
                  </a:cubicBezTo>
                  <a:cubicBezTo>
                    <a:pt x="59819" y="11733"/>
                    <a:pt x="59849" y="10882"/>
                    <a:pt x="59637" y="10092"/>
                  </a:cubicBezTo>
                  <a:cubicBezTo>
                    <a:pt x="61673" y="8724"/>
                    <a:pt x="62676" y="6718"/>
                    <a:pt x="62129" y="4682"/>
                  </a:cubicBezTo>
                  <a:cubicBezTo>
                    <a:pt x="61856" y="3040"/>
                    <a:pt x="60245" y="1247"/>
                    <a:pt x="56931" y="1247"/>
                  </a:cubicBezTo>
                  <a:cubicBezTo>
                    <a:pt x="56080" y="1247"/>
                    <a:pt x="55260" y="1368"/>
                    <a:pt x="54378" y="1581"/>
                  </a:cubicBezTo>
                  <a:cubicBezTo>
                    <a:pt x="53922" y="1703"/>
                    <a:pt x="53466" y="1855"/>
                    <a:pt x="53041" y="2037"/>
                  </a:cubicBezTo>
                  <a:cubicBezTo>
                    <a:pt x="52646" y="1551"/>
                    <a:pt x="52129" y="1156"/>
                    <a:pt x="51521" y="913"/>
                  </a:cubicBezTo>
                  <a:cubicBezTo>
                    <a:pt x="50974" y="639"/>
                    <a:pt x="50396" y="517"/>
                    <a:pt x="49758" y="517"/>
                  </a:cubicBezTo>
                  <a:cubicBezTo>
                    <a:pt x="48633" y="517"/>
                    <a:pt x="47570" y="943"/>
                    <a:pt x="46597" y="1703"/>
                  </a:cubicBezTo>
                  <a:cubicBezTo>
                    <a:pt x="46019" y="669"/>
                    <a:pt x="44925" y="1"/>
                    <a:pt x="437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3" name="Google Shape;1093;p57"/>
            <p:cNvGrpSpPr/>
            <p:nvPr/>
          </p:nvGrpSpPr>
          <p:grpSpPr>
            <a:xfrm>
              <a:off x="607200" y="2882150"/>
              <a:ext cx="1393650" cy="1519800"/>
              <a:chOff x="607200" y="2882150"/>
              <a:chExt cx="1393650" cy="1519800"/>
            </a:xfrm>
          </p:grpSpPr>
          <p:sp>
            <p:nvSpPr>
              <p:cNvPr id="1094" name="Google Shape;1094;p57"/>
              <p:cNvSpPr/>
              <p:nvPr/>
            </p:nvSpPr>
            <p:spPr>
              <a:xfrm>
                <a:off x="740175" y="2981550"/>
                <a:ext cx="448350" cy="763850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30554" extrusionOk="0">
                    <a:moveTo>
                      <a:pt x="396" y="0"/>
                    </a:moveTo>
                    <a:cubicBezTo>
                      <a:pt x="259" y="0"/>
                      <a:pt x="110" y="86"/>
                      <a:pt x="31" y="219"/>
                    </a:cubicBezTo>
                    <a:cubicBezTo>
                      <a:pt x="1" y="371"/>
                      <a:pt x="61" y="553"/>
                      <a:pt x="244" y="614"/>
                    </a:cubicBezTo>
                    <a:cubicBezTo>
                      <a:pt x="16414" y="7210"/>
                      <a:pt x="17265" y="30037"/>
                      <a:pt x="17265" y="30249"/>
                    </a:cubicBezTo>
                    <a:cubicBezTo>
                      <a:pt x="17296" y="30401"/>
                      <a:pt x="17417" y="30553"/>
                      <a:pt x="17600" y="30553"/>
                    </a:cubicBezTo>
                    <a:cubicBezTo>
                      <a:pt x="17782" y="30553"/>
                      <a:pt x="17934" y="30401"/>
                      <a:pt x="17904" y="30249"/>
                    </a:cubicBezTo>
                    <a:cubicBezTo>
                      <a:pt x="17904" y="30006"/>
                      <a:pt x="17053" y="6754"/>
                      <a:pt x="457" y="6"/>
                    </a:cubicBezTo>
                    <a:cubicBezTo>
                      <a:pt x="437" y="2"/>
                      <a:pt x="417" y="0"/>
                      <a:pt x="3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7"/>
              <p:cNvSpPr/>
              <p:nvPr/>
            </p:nvSpPr>
            <p:spPr>
              <a:xfrm>
                <a:off x="668750" y="3027800"/>
                <a:ext cx="183925" cy="99300"/>
              </a:xfrm>
              <a:custGeom>
                <a:avLst/>
                <a:gdLst/>
                <a:ahLst/>
                <a:cxnLst/>
                <a:rect l="l" t="t" r="r" b="b"/>
                <a:pathLst>
                  <a:path w="7357" h="3972" extrusionOk="0">
                    <a:moveTo>
                      <a:pt x="5136" y="0"/>
                    </a:moveTo>
                    <a:cubicBezTo>
                      <a:pt x="4531" y="0"/>
                      <a:pt x="3838" y="113"/>
                      <a:pt x="3131" y="344"/>
                    </a:cubicBezTo>
                    <a:cubicBezTo>
                      <a:pt x="1277" y="983"/>
                      <a:pt x="0" y="2198"/>
                      <a:pt x="304" y="3110"/>
                    </a:cubicBezTo>
                    <a:cubicBezTo>
                      <a:pt x="492" y="3675"/>
                      <a:pt x="1239" y="3971"/>
                      <a:pt x="2221" y="3971"/>
                    </a:cubicBezTo>
                    <a:cubicBezTo>
                      <a:pt x="2825" y="3971"/>
                      <a:pt x="3519" y="3859"/>
                      <a:pt x="4225" y="3627"/>
                    </a:cubicBezTo>
                    <a:cubicBezTo>
                      <a:pt x="6080" y="2989"/>
                      <a:pt x="7356" y="1773"/>
                      <a:pt x="7052" y="861"/>
                    </a:cubicBezTo>
                    <a:cubicBezTo>
                      <a:pt x="6864" y="297"/>
                      <a:pt x="6117" y="0"/>
                      <a:pt x="51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7"/>
              <p:cNvSpPr/>
              <p:nvPr/>
            </p:nvSpPr>
            <p:spPr>
              <a:xfrm>
                <a:off x="607200" y="2930525"/>
                <a:ext cx="183900" cy="96275"/>
              </a:xfrm>
              <a:custGeom>
                <a:avLst/>
                <a:gdLst/>
                <a:ahLst/>
                <a:cxnLst/>
                <a:rect l="l" t="t" r="r" b="b"/>
                <a:pathLst>
                  <a:path w="7356" h="3851" extrusionOk="0">
                    <a:moveTo>
                      <a:pt x="2462" y="0"/>
                    </a:moveTo>
                    <a:cubicBezTo>
                      <a:pt x="1317" y="0"/>
                      <a:pt x="442" y="354"/>
                      <a:pt x="274" y="983"/>
                    </a:cubicBezTo>
                    <a:cubicBezTo>
                      <a:pt x="0" y="1956"/>
                      <a:pt x="1338" y="3111"/>
                      <a:pt x="3222" y="3627"/>
                    </a:cubicBezTo>
                    <a:cubicBezTo>
                      <a:pt x="3817" y="3778"/>
                      <a:pt x="4391" y="3850"/>
                      <a:pt x="4909" y="3850"/>
                    </a:cubicBezTo>
                    <a:cubicBezTo>
                      <a:pt x="6057" y="3850"/>
                      <a:pt x="6924" y="3496"/>
                      <a:pt x="7113" y="2868"/>
                    </a:cubicBezTo>
                    <a:cubicBezTo>
                      <a:pt x="7356" y="1895"/>
                      <a:pt x="6049" y="770"/>
                      <a:pt x="4134" y="223"/>
                    </a:cubicBezTo>
                    <a:cubicBezTo>
                      <a:pt x="3549" y="72"/>
                      <a:pt x="2978" y="0"/>
                      <a:pt x="2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7"/>
              <p:cNvSpPr/>
              <p:nvPr/>
            </p:nvSpPr>
            <p:spPr>
              <a:xfrm>
                <a:off x="814650" y="2912525"/>
                <a:ext cx="119325" cy="164900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6596" extrusionOk="0">
                    <a:moveTo>
                      <a:pt x="1314" y="0"/>
                    </a:moveTo>
                    <a:cubicBezTo>
                      <a:pt x="1171" y="0"/>
                      <a:pt x="1036" y="30"/>
                      <a:pt x="912" y="92"/>
                    </a:cubicBezTo>
                    <a:cubicBezTo>
                      <a:pt x="31" y="457"/>
                      <a:pt x="0" y="2250"/>
                      <a:pt x="791" y="4043"/>
                    </a:cubicBezTo>
                    <a:cubicBezTo>
                      <a:pt x="1494" y="5554"/>
                      <a:pt x="2598" y="6596"/>
                      <a:pt x="3455" y="6596"/>
                    </a:cubicBezTo>
                    <a:cubicBezTo>
                      <a:pt x="3598" y="6596"/>
                      <a:pt x="3734" y="6566"/>
                      <a:pt x="3861" y="6505"/>
                    </a:cubicBezTo>
                    <a:cubicBezTo>
                      <a:pt x="4742" y="6080"/>
                      <a:pt x="4772" y="4347"/>
                      <a:pt x="3982" y="2554"/>
                    </a:cubicBezTo>
                    <a:cubicBezTo>
                      <a:pt x="3255" y="1022"/>
                      <a:pt x="2151" y="0"/>
                      <a:pt x="1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7"/>
              <p:cNvSpPr/>
              <p:nvPr/>
            </p:nvSpPr>
            <p:spPr>
              <a:xfrm>
                <a:off x="785000" y="3109150"/>
                <a:ext cx="178600" cy="87700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3508" extrusionOk="0">
                    <a:moveTo>
                      <a:pt x="3843" y="1"/>
                    </a:moveTo>
                    <a:cubicBezTo>
                      <a:pt x="3739" y="1"/>
                      <a:pt x="3633" y="3"/>
                      <a:pt x="3527" y="8"/>
                    </a:cubicBezTo>
                    <a:cubicBezTo>
                      <a:pt x="1582" y="69"/>
                      <a:pt x="1" y="890"/>
                      <a:pt x="31" y="1862"/>
                    </a:cubicBezTo>
                    <a:cubicBezTo>
                      <a:pt x="31" y="2769"/>
                      <a:pt x="1552" y="3507"/>
                      <a:pt x="3400" y="3507"/>
                    </a:cubicBezTo>
                    <a:cubicBezTo>
                      <a:pt x="3472" y="3507"/>
                      <a:pt x="3545" y="3506"/>
                      <a:pt x="3618" y="3504"/>
                    </a:cubicBezTo>
                    <a:cubicBezTo>
                      <a:pt x="5533" y="3413"/>
                      <a:pt x="7144" y="2622"/>
                      <a:pt x="7114" y="1650"/>
                    </a:cubicBezTo>
                    <a:cubicBezTo>
                      <a:pt x="7056" y="730"/>
                      <a:pt x="5641" y="1"/>
                      <a:pt x="38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7"/>
              <p:cNvSpPr/>
              <p:nvPr/>
            </p:nvSpPr>
            <p:spPr>
              <a:xfrm>
                <a:off x="956750" y="3019400"/>
                <a:ext cx="99575" cy="17535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014" extrusionOk="0">
                    <a:moveTo>
                      <a:pt x="1654" y="1"/>
                    </a:moveTo>
                    <a:cubicBezTo>
                      <a:pt x="1609" y="1"/>
                      <a:pt x="1565" y="4"/>
                      <a:pt x="1520" y="12"/>
                    </a:cubicBezTo>
                    <a:cubicBezTo>
                      <a:pt x="578" y="133"/>
                      <a:pt x="0" y="1805"/>
                      <a:pt x="274" y="3750"/>
                    </a:cubicBezTo>
                    <a:cubicBezTo>
                      <a:pt x="505" y="5602"/>
                      <a:pt x="1426" y="7013"/>
                      <a:pt x="2326" y="7013"/>
                    </a:cubicBezTo>
                    <a:cubicBezTo>
                      <a:pt x="2372" y="7013"/>
                      <a:pt x="2417" y="7010"/>
                      <a:pt x="2462" y="7003"/>
                    </a:cubicBezTo>
                    <a:cubicBezTo>
                      <a:pt x="3435" y="6911"/>
                      <a:pt x="3982" y="5240"/>
                      <a:pt x="3739" y="3294"/>
                    </a:cubicBezTo>
                    <a:cubicBezTo>
                      <a:pt x="3478" y="1441"/>
                      <a:pt x="2555" y="1"/>
                      <a:pt x="16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7"/>
              <p:cNvSpPr/>
              <p:nvPr/>
            </p:nvSpPr>
            <p:spPr>
              <a:xfrm>
                <a:off x="876200" y="3229400"/>
                <a:ext cx="183150" cy="91975"/>
              </a:xfrm>
              <a:custGeom>
                <a:avLst/>
                <a:gdLst/>
                <a:ahLst/>
                <a:cxnLst/>
                <a:rect l="l" t="t" r="r" b="b"/>
                <a:pathLst>
                  <a:path w="7326" h="3679" extrusionOk="0">
                    <a:moveTo>
                      <a:pt x="2713" y="1"/>
                    </a:moveTo>
                    <a:cubicBezTo>
                      <a:pt x="1354" y="1"/>
                      <a:pt x="324" y="451"/>
                      <a:pt x="183" y="1156"/>
                    </a:cubicBezTo>
                    <a:cubicBezTo>
                      <a:pt x="0" y="2098"/>
                      <a:pt x="1399" y="3162"/>
                      <a:pt x="3344" y="3557"/>
                    </a:cubicBezTo>
                    <a:cubicBezTo>
                      <a:pt x="3786" y="3640"/>
                      <a:pt x="4214" y="3679"/>
                      <a:pt x="4613" y="3679"/>
                    </a:cubicBezTo>
                    <a:cubicBezTo>
                      <a:pt x="5972" y="3679"/>
                      <a:pt x="7002" y="3228"/>
                      <a:pt x="7143" y="2524"/>
                    </a:cubicBezTo>
                    <a:cubicBezTo>
                      <a:pt x="7326" y="1581"/>
                      <a:pt x="5928" y="518"/>
                      <a:pt x="3982" y="122"/>
                    </a:cubicBezTo>
                    <a:cubicBezTo>
                      <a:pt x="3540" y="40"/>
                      <a:pt x="3112" y="1"/>
                      <a:pt x="27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7"/>
              <p:cNvSpPr/>
              <p:nvPr/>
            </p:nvSpPr>
            <p:spPr>
              <a:xfrm>
                <a:off x="1060100" y="3171600"/>
                <a:ext cx="95000" cy="177175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7087" extrusionOk="0">
                    <a:moveTo>
                      <a:pt x="2164" y="1"/>
                    </a:moveTo>
                    <a:cubicBezTo>
                      <a:pt x="1239" y="1"/>
                      <a:pt x="301" y="1499"/>
                      <a:pt x="152" y="3407"/>
                    </a:cubicBezTo>
                    <a:cubicBezTo>
                      <a:pt x="0" y="5322"/>
                      <a:pt x="608" y="6994"/>
                      <a:pt x="1611" y="7085"/>
                    </a:cubicBezTo>
                    <a:cubicBezTo>
                      <a:pt x="1629" y="7086"/>
                      <a:pt x="1648" y="7087"/>
                      <a:pt x="1666" y="7087"/>
                    </a:cubicBezTo>
                    <a:cubicBezTo>
                      <a:pt x="2588" y="7087"/>
                      <a:pt x="3469" y="5589"/>
                      <a:pt x="3648" y="3711"/>
                    </a:cubicBezTo>
                    <a:cubicBezTo>
                      <a:pt x="3800" y="1766"/>
                      <a:pt x="3161" y="94"/>
                      <a:pt x="2219" y="3"/>
                    </a:cubicBezTo>
                    <a:cubicBezTo>
                      <a:pt x="2201" y="2"/>
                      <a:pt x="2183" y="1"/>
                      <a:pt x="21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7"/>
              <p:cNvSpPr/>
              <p:nvPr/>
            </p:nvSpPr>
            <p:spPr>
              <a:xfrm>
                <a:off x="949150" y="3366875"/>
                <a:ext cx="182400" cy="105025"/>
              </a:xfrm>
              <a:custGeom>
                <a:avLst/>
                <a:gdLst/>
                <a:ahLst/>
                <a:cxnLst/>
                <a:rect l="l" t="t" r="r" b="b"/>
                <a:pathLst>
                  <a:path w="7296" h="4201" extrusionOk="0">
                    <a:moveTo>
                      <a:pt x="2058" y="1"/>
                    </a:moveTo>
                    <a:cubicBezTo>
                      <a:pt x="1207" y="1"/>
                      <a:pt x="558" y="266"/>
                      <a:pt x="335" y="763"/>
                    </a:cubicBezTo>
                    <a:cubicBezTo>
                      <a:pt x="0" y="1614"/>
                      <a:pt x="1155" y="2952"/>
                      <a:pt x="2979" y="3712"/>
                    </a:cubicBezTo>
                    <a:cubicBezTo>
                      <a:pt x="3774" y="4043"/>
                      <a:pt x="4551" y="4201"/>
                      <a:pt x="5208" y="4201"/>
                    </a:cubicBezTo>
                    <a:cubicBezTo>
                      <a:pt x="6059" y="4201"/>
                      <a:pt x="6708" y="3936"/>
                      <a:pt x="6931" y="3438"/>
                    </a:cubicBezTo>
                    <a:cubicBezTo>
                      <a:pt x="7295" y="2526"/>
                      <a:pt x="6110" y="1250"/>
                      <a:pt x="4286" y="490"/>
                    </a:cubicBezTo>
                    <a:cubicBezTo>
                      <a:pt x="3492" y="159"/>
                      <a:pt x="2714" y="1"/>
                      <a:pt x="20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7"/>
              <p:cNvSpPr/>
              <p:nvPr/>
            </p:nvSpPr>
            <p:spPr>
              <a:xfrm>
                <a:off x="1124675" y="3345100"/>
                <a:ext cx="110225" cy="171725"/>
              </a:xfrm>
              <a:custGeom>
                <a:avLst/>
                <a:gdLst/>
                <a:ahLst/>
                <a:cxnLst/>
                <a:rect l="l" t="t" r="r" b="b"/>
                <a:pathLst>
                  <a:path w="4409" h="6869" extrusionOk="0">
                    <a:moveTo>
                      <a:pt x="2988" y="0"/>
                    </a:moveTo>
                    <a:cubicBezTo>
                      <a:pt x="2107" y="0"/>
                      <a:pt x="1027" y="1223"/>
                      <a:pt x="548" y="2941"/>
                    </a:cubicBezTo>
                    <a:cubicBezTo>
                      <a:pt x="1" y="4826"/>
                      <a:pt x="305" y="6558"/>
                      <a:pt x="1217" y="6832"/>
                    </a:cubicBezTo>
                    <a:cubicBezTo>
                      <a:pt x="1298" y="6856"/>
                      <a:pt x="1381" y="6868"/>
                      <a:pt x="1467" y="6868"/>
                    </a:cubicBezTo>
                    <a:cubicBezTo>
                      <a:pt x="2340" y="6868"/>
                      <a:pt x="3393" y="5631"/>
                      <a:pt x="3891" y="3914"/>
                    </a:cubicBezTo>
                    <a:cubicBezTo>
                      <a:pt x="4408" y="2029"/>
                      <a:pt x="4104" y="297"/>
                      <a:pt x="3192" y="23"/>
                    </a:cubicBezTo>
                    <a:cubicBezTo>
                      <a:pt x="3126" y="8"/>
                      <a:pt x="3057" y="0"/>
                      <a:pt x="29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7"/>
              <p:cNvSpPr/>
              <p:nvPr/>
            </p:nvSpPr>
            <p:spPr>
              <a:xfrm>
                <a:off x="993975" y="3527975"/>
                <a:ext cx="178600" cy="115175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4607" extrusionOk="0">
                    <a:moveTo>
                      <a:pt x="1824" y="0"/>
                    </a:moveTo>
                    <a:cubicBezTo>
                      <a:pt x="1174" y="0"/>
                      <a:pt x="669" y="200"/>
                      <a:pt x="457" y="611"/>
                    </a:cubicBezTo>
                    <a:cubicBezTo>
                      <a:pt x="1" y="1462"/>
                      <a:pt x="1034" y="2891"/>
                      <a:pt x="2736" y="3833"/>
                    </a:cubicBezTo>
                    <a:cubicBezTo>
                      <a:pt x="3636" y="4347"/>
                      <a:pt x="4562" y="4607"/>
                      <a:pt x="5301" y="4607"/>
                    </a:cubicBezTo>
                    <a:cubicBezTo>
                      <a:pt x="5961" y="4607"/>
                      <a:pt x="6473" y="4401"/>
                      <a:pt x="6688" y="3985"/>
                    </a:cubicBezTo>
                    <a:cubicBezTo>
                      <a:pt x="7144" y="3164"/>
                      <a:pt x="6110" y="1705"/>
                      <a:pt x="4408" y="763"/>
                    </a:cubicBezTo>
                    <a:cubicBezTo>
                      <a:pt x="3500" y="261"/>
                      <a:pt x="2567" y="0"/>
                      <a:pt x="18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7"/>
              <p:cNvSpPr/>
              <p:nvPr/>
            </p:nvSpPr>
            <p:spPr>
              <a:xfrm>
                <a:off x="1161925" y="3530150"/>
                <a:ext cx="118550" cy="167000"/>
              </a:xfrm>
              <a:custGeom>
                <a:avLst/>
                <a:gdLst/>
                <a:ahLst/>
                <a:cxnLst/>
                <a:rect l="l" t="t" r="r" b="b"/>
                <a:pathLst>
                  <a:path w="4742" h="6680" extrusionOk="0">
                    <a:moveTo>
                      <a:pt x="3390" y="1"/>
                    </a:moveTo>
                    <a:cubicBezTo>
                      <a:pt x="2533" y="1"/>
                      <a:pt x="1425" y="1082"/>
                      <a:pt x="760" y="2652"/>
                    </a:cubicBezTo>
                    <a:cubicBezTo>
                      <a:pt x="0" y="4476"/>
                      <a:pt x="122" y="6239"/>
                      <a:pt x="1034" y="6603"/>
                    </a:cubicBezTo>
                    <a:cubicBezTo>
                      <a:pt x="1148" y="6655"/>
                      <a:pt x="1271" y="6679"/>
                      <a:pt x="1400" y="6679"/>
                    </a:cubicBezTo>
                    <a:cubicBezTo>
                      <a:pt x="2260" y="6679"/>
                      <a:pt x="3374" y="5579"/>
                      <a:pt x="3982" y="4020"/>
                    </a:cubicBezTo>
                    <a:cubicBezTo>
                      <a:pt x="4742" y="2196"/>
                      <a:pt x="4651" y="463"/>
                      <a:pt x="3739" y="68"/>
                    </a:cubicBezTo>
                    <a:cubicBezTo>
                      <a:pt x="3629" y="23"/>
                      <a:pt x="3512" y="1"/>
                      <a:pt x="33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7"/>
              <p:cNvSpPr/>
              <p:nvPr/>
            </p:nvSpPr>
            <p:spPr>
              <a:xfrm>
                <a:off x="1420275" y="2964775"/>
                <a:ext cx="448375" cy="763900"/>
              </a:xfrm>
              <a:custGeom>
                <a:avLst/>
                <a:gdLst/>
                <a:ahLst/>
                <a:cxnLst/>
                <a:rect l="l" t="t" r="r" b="b"/>
                <a:pathLst>
                  <a:path w="17935" h="30556" extrusionOk="0">
                    <a:moveTo>
                      <a:pt x="17556" y="1"/>
                    </a:moveTo>
                    <a:cubicBezTo>
                      <a:pt x="17530" y="1"/>
                      <a:pt x="17504" y="3"/>
                      <a:pt x="17478" y="8"/>
                    </a:cubicBezTo>
                    <a:cubicBezTo>
                      <a:pt x="882" y="6726"/>
                      <a:pt x="31" y="29978"/>
                      <a:pt x="31" y="30252"/>
                    </a:cubicBezTo>
                    <a:cubicBezTo>
                      <a:pt x="1" y="30404"/>
                      <a:pt x="153" y="30556"/>
                      <a:pt x="335" y="30556"/>
                    </a:cubicBezTo>
                    <a:cubicBezTo>
                      <a:pt x="548" y="30556"/>
                      <a:pt x="639" y="30404"/>
                      <a:pt x="700" y="30252"/>
                    </a:cubicBezTo>
                    <a:cubicBezTo>
                      <a:pt x="700" y="30009"/>
                      <a:pt x="1521" y="7181"/>
                      <a:pt x="17721" y="616"/>
                    </a:cubicBezTo>
                    <a:cubicBezTo>
                      <a:pt x="17873" y="525"/>
                      <a:pt x="17934" y="342"/>
                      <a:pt x="17904" y="191"/>
                    </a:cubicBezTo>
                    <a:cubicBezTo>
                      <a:pt x="17828" y="64"/>
                      <a:pt x="17689" y="1"/>
                      <a:pt x="175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7"/>
              <p:cNvSpPr/>
              <p:nvPr/>
            </p:nvSpPr>
            <p:spPr>
              <a:xfrm>
                <a:off x="1756925" y="3011325"/>
                <a:ext cx="183150" cy="99775"/>
              </a:xfrm>
              <a:custGeom>
                <a:avLst/>
                <a:gdLst/>
                <a:ahLst/>
                <a:cxnLst/>
                <a:rect l="l" t="t" r="r" b="b"/>
                <a:pathLst>
                  <a:path w="7326" h="3991" extrusionOk="0">
                    <a:moveTo>
                      <a:pt x="2243" y="0"/>
                    </a:moveTo>
                    <a:cubicBezTo>
                      <a:pt x="1249" y="0"/>
                      <a:pt x="495" y="309"/>
                      <a:pt x="304" y="882"/>
                    </a:cubicBezTo>
                    <a:cubicBezTo>
                      <a:pt x="0" y="1794"/>
                      <a:pt x="1246" y="3009"/>
                      <a:pt x="3100" y="3648"/>
                    </a:cubicBezTo>
                    <a:cubicBezTo>
                      <a:pt x="3790" y="3878"/>
                      <a:pt x="4476" y="3990"/>
                      <a:pt x="5078" y="3990"/>
                    </a:cubicBezTo>
                    <a:cubicBezTo>
                      <a:pt x="6068" y="3990"/>
                      <a:pt x="6832" y="3686"/>
                      <a:pt x="7021" y="3101"/>
                    </a:cubicBezTo>
                    <a:cubicBezTo>
                      <a:pt x="7325" y="2219"/>
                      <a:pt x="6079" y="943"/>
                      <a:pt x="4195" y="335"/>
                    </a:cubicBezTo>
                    <a:cubicBezTo>
                      <a:pt x="3505" y="108"/>
                      <a:pt x="2832" y="0"/>
                      <a:pt x="22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7"/>
              <p:cNvSpPr/>
              <p:nvPr/>
            </p:nvSpPr>
            <p:spPr>
              <a:xfrm>
                <a:off x="1817700" y="2914550"/>
                <a:ext cx="183150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7326" h="3835" extrusionOk="0">
                    <a:moveTo>
                      <a:pt x="4895" y="1"/>
                    </a:moveTo>
                    <a:cubicBezTo>
                      <a:pt x="4379" y="1"/>
                      <a:pt x="3808" y="73"/>
                      <a:pt x="3223" y="224"/>
                    </a:cubicBezTo>
                    <a:cubicBezTo>
                      <a:pt x="1308" y="771"/>
                      <a:pt x="1" y="1896"/>
                      <a:pt x="244" y="2838"/>
                    </a:cubicBezTo>
                    <a:cubicBezTo>
                      <a:pt x="432" y="3466"/>
                      <a:pt x="1298" y="3834"/>
                      <a:pt x="2444" y="3834"/>
                    </a:cubicBezTo>
                    <a:cubicBezTo>
                      <a:pt x="2962" y="3834"/>
                      <a:pt x="3538" y="3759"/>
                      <a:pt x="4135" y="3598"/>
                    </a:cubicBezTo>
                    <a:cubicBezTo>
                      <a:pt x="5989" y="3111"/>
                      <a:pt x="7326" y="1926"/>
                      <a:pt x="7083" y="984"/>
                    </a:cubicBezTo>
                    <a:cubicBezTo>
                      <a:pt x="6915" y="355"/>
                      <a:pt x="6040" y="1"/>
                      <a:pt x="4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57"/>
              <p:cNvSpPr/>
              <p:nvPr/>
            </p:nvSpPr>
            <p:spPr>
              <a:xfrm>
                <a:off x="1674075" y="2895075"/>
                <a:ext cx="120850" cy="164925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6597" extrusionOk="0">
                    <a:moveTo>
                      <a:pt x="3467" y="1"/>
                    </a:moveTo>
                    <a:cubicBezTo>
                      <a:pt x="2629" y="1"/>
                      <a:pt x="1520" y="1043"/>
                      <a:pt x="791" y="2553"/>
                    </a:cubicBezTo>
                    <a:cubicBezTo>
                      <a:pt x="1" y="4346"/>
                      <a:pt x="31" y="6109"/>
                      <a:pt x="913" y="6504"/>
                    </a:cubicBezTo>
                    <a:cubicBezTo>
                      <a:pt x="1041" y="6566"/>
                      <a:pt x="1180" y="6596"/>
                      <a:pt x="1326" y="6596"/>
                    </a:cubicBezTo>
                    <a:cubicBezTo>
                      <a:pt x="2181" y="6596"/>
                      <a:pt x="3282" y="5574"/>
                      <a:pt x="3983" y="4042"/>
                    </a:cubicBezTo>
                    <a:cubicBezTo>
                      <a:pt x="4834" y="2310"/>
                      <a:pt x="4743" y="516"/>
                      <a:pt x="3861" y="91"/>
                    </a:cubicBezTo>
                    <a:cubicBezTo>
                      <a:pt x="3739" y="30"/>
                      <a:pt x="3607" y="1"/>
                      <a:pt x="34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57"/>
              <p:cNvSpPr/>
              <p:nvPr/>
            </p:nvSpPr>
            <p:spPr>
              <a:xfrm>
                <a:off x="1644450" y="3093200"/>
                <a:ext cx="178600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3505" extrusionOk="0">
                    <a:moveTo>
                      <a:pt x="3302" y="1"/>
                    </a:moveTo>
                    <a:cubicBezTo>
                      <a:pt x="1504" y="1"/>
                      <a:pt x="88" y="728"/>
                      <a:pt x="31" y="1619"/>
                    </a:cubicBezTo>
                    <a:cubicBezTo>
                      <a:pt x="0" y="2622"/>
                      <a:pt x="1611" y="3412"/>
                      <a:pt x="3526" y="3503"/>
                    </a:cubicBezTo>
                    <a:cubicBezTo>
                      <a:pt x="3566" y="3504"/>
                      <a:pt x="3606" y="3504"/>
                      <a:pt x="3645" y="3504"/>
                    </a:cubicBezTo>
                    <a:cubicBezTo>
                      <a:pt x="5566" y="3504"/>
                      <a:pt x="7113" y="2785"/>
                      <a:pt x="7113" y="1862"/>
                    </a:cubicBezTo>
                    <a:cubicBezTo>
                      <a:pt x="7143" y="859"/>
                      <a:pt x="5563" y="69"/>
                      <a:pt x="3618" y="8"/>
                    </a:cubicBezTo>
                    <a:cubicBezTo>
                      <a:pt x="3511" y="3"/>
                      <a:pt x="3406" y="1"/>
                      <a:pt x="33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7"/>
              <p:cNvSpPr/>
              <p:nvPr/>
            </p:nvSpPr>
            <p:spPr>
              <a:xfrm>
                <a:off x="1551750" y="3003450"/>
                <a:ext cx="99550" cy="17532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7013" extrusionOk="0">
                    <a:moveTo>
                      <a:pt x="2329" y="1"/>
                    </a:moveTo>
                    <a:cubicBezTo>
                      <a:pt x="1427" y="1"/>
                      <a:pt x="504" y="1440"/>
                      <a:pt x="243" y="3294"/>
                    </a:cubicBezTo>
                    <a:cubicBezTo>
                      <a:pt x="0" y="5209"/>
                      <a:pt x="547" y="6881"/>
                      <a:pt x="1520" y="7002"/>
                    </a:cubicBezTo>
                    <a:cubicBezTo>
                      <a:pt x="1564" y="7009"/>
                      <a:pt x="1609" y="7013"/>
                      <a:pt x="1653" y="7013"/>
                    </a:cubicBezTo>
                    <a:cubicBezTo>
                      <a:pt x="2552" y="7013"/>
                      <a:pt x="3448" y="5575"/>
                      <a:pt x="3708" y="3750"/>
                    </a:cubicBezTo>
                    <a:cubicBezTo>
                      <a:pt x="3982" y="1805"/>
                      <a:pt x="3405" y="133"/>
                      <a:pt x="2462" y="11"/>
                    </a:cubicBezTo>
                    <a:cubicBezTo>
                      <a:pt x="2418" y="4"/>
                      <a:pt x="2373" y="1"/>
                      <a:pt x="2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7"/>
              <p:cNvSpPr/>
              <p:nvPr/>
            </p:nvSpPr>
            <p:spPr>
              <a:xfrm>
                <a:off x="1549475" y="3213450"/>
                <a:ext cx="182375" cy="91975"/>
              </a:xfrm>
              <a:custGeom>
                <a:avLst/>
                <a:gdLst/>
                <a:ahLst/>
                <a:cxnLst/>
                <a:rect l="l" t="t" r="r" b="b"/>
                <a:pathLst>
                  <a:path w="7295" h="3679" extrusionOk="0">
                    <a:moveTo>
                      <a:pt x="4613" y="0"/>
                    </a:moveTo>
                    <a:cubicBezTo>
                      <a:pt x="4213" y="0"/>
                      <a:pt x="3785" y="39"/>
                      <a:pt x="3344" y="122"/>
                    </a:cubicBezTo>
                    <a:cubicBezTo>
                      <a:pt x="1398" y="517"/>
                      <a:pt x="0" y="1581"/>
                      <a:pt x="182" y="2523"/>
                    </a:cubicBezTo>
                    <a:cubicBezTo>
                      <a:pt x="347" y="3228"/>
                      <a:pt x="1383" y="3679"/>
                      <a:pt x="2729" y="3679"/>
                    </a:cubicBezTo>
                    <a:cubicBezTo>
                      <a:pt x="3124" y="3679"/>
                      <a:pt x="3547" y="3640"/>
                      <a:pt x="3982" y="3557"/>
                    </a:cubicBezTo>
                    <a:cubicBezTo>
                      <a:pt x="5897" y="3162"/>
                      <a:pt x="7295" y="2098"/>
                      <a:pt x="7143" y="1156"/>
                    </a:cubicBezTo>
                    <a:cubicBezTo>
                      <a:pt x="7002" y="451"/>
                      <a:pt x="5972" y="0"/>
                      <a:pt x="46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7"/>
              <p:cNvSpPr/>
              <p:nvPr/>
            </p:nvSpPr>
            <p:spPr>
              <a:xfrm>
                <a:off x="1453725" y="3154850"/>
                <a:ext cx="95000" cy="1765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7060" extrusionOk="0">
                    <a:moveTo>
                      <a:pt x="1664" y="0"/>
                    </a:moveTo>
                    <a:cubicBezTo>
                      <a:pt x="1636" y="0"/>
                      <a:pt x="1609" y="1"/>
                      <a:pt x="1581" y="4"/>
                    </a:cubicBezTo>
                    <a:cubicBezTo>
                      <a:pt x="638" y="65"/>
                      <a:pt x="0" y="1737"/>
                      <a:pt x="152" y="3682"/>
                    </a:cubicBezTo>
                    <a:cubicBezTo>
                      <a:pt x="329" y="5572"/>
                      <a:pt x="1195" y="7060"/>
                      <a:pt x="2108" y="7060"/>
                    </a:cubicBezTo>
                    <a:cubicBezTo>
                      <a:pt x="2135" y="7060"/>
                      <a:pt x="2162" y="7058"/>
                      <a:pt x="2189" y="7056"/>
                    </a:cubicBezTo>
                    <a:cubicBezTo>
                      <a:pt x="3192" y="6995"/>
                      <a:pt x="3800" y="5323"/>
                      <a:pt x="3648" y="3378"/>
                    </a:cubicBezTo>
                    <a:cubicBezTo>
                      <a:pt x="3470" y="1488"/>
                      <a:pt x="2605" y="0"/>
                      <a:pt x="16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7"/>
              <p:cNvSpPr/>
              <p:nvPr/>
            </p:nvSpPr>
            <p:spPr>
              <a:xfrm>
                <a:off x="1477275" y="3349400"/>
                <a:ext cx="182400" cy="105775"/>
              </a:xfrm>
              <a:custGeom>
                <a:avLst/>
                <a:gdLst/>
                <a:ahLst/>
                <a:cxnLst/>
                <a:rect l="l" t="t" r="r" b="b"/>
                <a:pathLst>
                  <a:path w="7296" h="4231" extrusionOk="0">
                    <a:moveTo>
                      <a:pt x="5238" y="1"/>
                    </a:moveTo>
                    <a:cubicBezTo>
                      <a:pt x="4581" y="1"/>
                      <a:pt x="3804" y="159"/>
                      <a:pt x="3010" y="490"/>
                    </a:cubicBezTo>
                    <a:cubicBezTo>
                      <a:pt x="1186" y="1250"/>
                      <a:pt x="0" y="2557"/>
                      <a:pt x="396" y="3468"/>
                    </a:cubicBezTo>
                    <a:cubicBezTo>
                      <a:pt x="601" y="3966"/>
                      <a:pt x="1243" y="4231"/>
                      <a:pt x="2096" y="4231"/>
                    </a:cubicBezTo>
                    <a:cubicBezTo>
                      <a:pt x="2755" y="4231"/>
                      <a:pt x="3539" y="4073"/>
                      <a:pt x="4347" y="3742"/>
                    </a:cubicBezTo>
                    <a:cubicBezTo>
                      <a:pt x="6110" y="3012"/>
                      <a:pt x="7295" y="1675"/>
                      <a:pt x="6961" y="763"/>
                    </a:cubicBezTo>
                    <a:cubicBezTo>
                      <a:pt x="6738" y="266"/>
                      <a:pt x="6089" y="1"/>
                      <a:pt x="52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7"/>
              <p:cNvSpPr/>
              <p:nvPr/>
            </p:nvSpPr>
            <p:spPr>
              <a:xfrm>
                <a:off x="1373925" y="3328800"/>
                <a:ext cx="110200" cy="171900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6876" extrusionOk="0">
                    <a:moveTo>
                      <a:pt x="1467" y="1"/>
                    </a:moveTo>
                    <a:cubicBezTo>
                      <a:pt x="1381" y="1"/>
                      <a:pt x="1298" y="13"/>
                      <a:pt x="1216" y="37"/>
                    </a:cubicBezTo>
                    <a:cubicBezTo>
                      <a:pt x="305" y="311"/>
                      <a:pt x="1" y="2043"/>
                      <a:pt x="517" y="3897"/>
                    </a:cubicBezTo>
                    <a:cubicBezTo>
                      <a:pt x="1020" y="5655"/>
                      <a:pt x="2086" y="6875"/>
                      <a:pt x="2962" y="6875"/>
                    </a:cubicBezTo>
                    <a:cubicBezTo>
                      <a:pt x="3041" y="6875"/>
                      <a:pt x="3117" y="6866"/>
                      <a:pt x="3192" y="6846"/>
                    </a:cubicBezTo>
                    <a:cubicBezTo>
                      <a:pt x="4104" y="6572"/>
                      <a:pt x="4408" y="4809"/>
                      <a:pt x="3861" y="2955"/>
                    </a:cubicBezTo>
                    <a:cubicBezTo>
                      <a:pt x="3390" y="1238"/>
                      <a:pt x="2339" y="1"/>
                      <a:pt x="14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7"/>
              <p:cNvSpPr/>
              <p:nvPr/>
            </p:nvSpPr>
            <p:spPr>
              <a:xfrm>
                <a:off x="1435475" y="3512000"/>
                <a:ext cx="178600" cy="114925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4597" extrusionOk="0">
                    <a:moveTo>
                      <a:pt x="5321" y="1"/>
                    </a:moveTo>
                    <a:cubicBezTo>
                      <a:pt x="4578" y="1"/>
                      <a:pt x="3644" y="261"/>
                      <a:pt x="2736" y="764"/>
                    </a:cubicBezTo>
                    <a:cubicBezTo>
                      <a:pt x="1034" y="1706"/>
                      <a:pt x="1" y="3165"/>
                      <a:pt x="457" y="3986"/>
                    </a:cubicBezTo>
                    <a:cubicBezTo>
                      <a:pt x="669" y="4397"/>
                      <a:pt x="1174" y="4597"/>
                      <a:pt x="1824" y="4597"/>
                    </a:cubicBezTo>
                    <a:cubicBezTo>
                      <a:pt x="2567" y="4597"/>
                      <a:pt x="3500" y="4336"/>
                      <a:pt x="4408" y="3834"/>
                    </a:cubicBezTo>
                    <a:cubicBezTo>
                      <a:pt x="6171" y="2892"/>
                      <a:pt x="7144" y="1433"/>
                      <a:pt x="6688" y="612"/>
                    </a:cubicBezTo>
                    <a:cubicBezTo>
                      <a:pt x="6475" y="200"/>
                      <a:pt x="5971" y="1"/>
                      <a:pt x="53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57"/>
              <p:cNvSpPr/>
              <p:nvPr/>
            </p:nvSpPr>
            <p:spPr>
              <a:xfrm>
                <a:off x="1328325" y="3513950"/>
                <a:ext cx="118575" cy="16702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6681" extrusionOk="0">
                    <a:moveTo>
                      <a:pt x="1396" y="0"/>
                    </a:moveTo>
                    <a:cubicBezTo>
                      <a:pt x="1268" y="0"/>
                      <a:pt x="1147" y="26"/>
                      <a:pt x="1034" y="78"/>
                    </a:cubicBezTo>
                    <a:cubicBezTo>
                      <a:pt x="122" y="443"/>
                      <a:pt x="1" y="2206"/>
                      <a:pt x="761" y="4029"/>
                    </a:cubicBezTo>
                    <a:cubicBezTo>
                      <a:pt x="1399" y="5599"/>
                      <a:pt x="2527" y="6680"/>
                      <a:pt x="3369" y="6680"/>
                    </a:cubicBezTo>
                    <a:cubicBezTo>
                      <a:pt x="3489" y="6680"/>
                      <a:pt x="3603" y="6658"/>
                      <a:pt x="3709" y="6613"/>
                    </a:cubicBezTo>
                    <a:cubicBezTo>
                      <a:pt x="4621" y="6218"/>
                      <a:pt x="4743" y="4485"/>
                      <a:pt x="3983" y="2662"/>
                    </a:cubicBezTo>
                    <a:cubicBezTo>
                      <a:pt x="3323" y="1079"/>
                      <a:pt x="2230" y="0"/>
                      <a:pt x="13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7"/>
              <p:cNvSpPr/>
              <p:nvPr/>
            </p:nvSpPr>
            <p:spPr>
              <a:xfrm>
                <a:off x="866325" y="3178575"/>
                <a:ext cx="884525" cy="372300"/>
              </a:xfrm>
              <a:custGeom>
                <a:avLst/>
                <a:gdLst/>
                <a:ahLst/>
                <a:cxnLst/>
                <a:rect l="l" t="t" r="r" b="b"/>
                <a:pathLst>
                  <a:path w="35381" h="14892" extrusionOk="0">
                    <a:moveTo>
                      <a:pt x="17931" y="0"/>
                    </a:moveTo>
                    <a:cubicBezTo>
                      <a:pt x="17649" y="0"/>
                      <a:pt x="17356" y="9"/>
                      <a:pt x="17052" y="28"/>
                    </a:cubicBezTo>
                    <a:cubicBezTo>
                      <a:pt x="11733" y="392"/>
                      <a:pt x="10213" y="6380"/>
                      <a:pt x="6414" y="9450"/>
                    </a:cubicBezTo>
                    <a:cubicBezTo>
                      <a:pt x="5927" y="9754"/>
                      <a:pt x="5532" y="10119"/>
                      <a:pt x="5076" y="10453"/>
                    </a:cubicBezTo>
                    <a:cubicBezTo>
                      <a:pt x="4833" y="10636"/>
                      <a:pt x="4620" y="10788"/>
                      <a:pt x="4377" y="10940"/>
                    </a:cubicBezTo>
                    <a:cubicBezTo>
                      <a:pt x="2888" y="12125"/>
                      <a:pt x="0" y="14891"/>
                      <a:pt x="6171" y="14891"/>
                    </a:cubicBezTo>
                    <a:lnTo>
                      <a:pt x="31825" y="14891"/>
                    </a:lnTo>
                    <a:cubicBezTo>
                      <a:pt x="31825" y="14891"/>
                      <a:pt x="35381" y="14587"/>
                      <a:pt x="31825" y="10970"/>
                    </a:cubicBezTo>
                    <a:cubicBezTo>
                      <a:pt x="30457" y="9572"/>
                      <a:pt x="28451" y="8022"/>
                      <a:pt x="27508" y="6715"/>
                    </a:cubicBezTo>
                    <a:cubicBezTo>
                      <a:pt x="24608" y="2666"/>
                      <a:pt x="22766" y="0"/>
                      <a:pt x="179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7"/>
              <p:cNvSpPr/>
              <p:nvPr/>
            </p:nvSpPr>
            <p:spPr>
              <a:xfrm>
                <a:off x="1190800" y="2882150"/>
                <a:ext cx="419475" cy="364750"/>
              </a:xfrm>
              <a:custGeom>
                <a:avLst/>
                <a:gdLst/>
                <a:ahLst/>
                <a:cxnLst/>
                <a:rect l="l" t="t" r="r" b="b"/>
                <a:pathLst>
                  <a:path w="16779" h="14590" extrusionOk="0">
                    <a:moveTo>
                      <a:pt x="16779" y="0"/>
                    </a:moveTo>
                    <a:lnTo>
                      <a:pt x="16779" y="0"/>
                    </a:lnTo>
                    <a:cubicBezTo>
                      <a:pt x="14833" y="182"/>
                      <a:pt x="12797" y="304"/>
                      <a:pt x="11034" y="608"/>
                    </a:cubicBezTo>
                    <a:cubicBezTo>
                      <a:pt x="8815" y="1064"/>
                      <a:pt x="6596" y="1915"/>
                      <a:pt x="4772" y="3192"/>
                    </a:cubicBezTo>
                    <a:cubicBezTo>
                      <a:pt x="669" y="6018"/>
                      <a:pt x="0" y="11794"/>
                      <a:pt x="4651" y="14590"/>
                    </a:cubicBezTo>
                    <a:cubicBezTo>
                      <a:pt x="6566" y="13769"/>
                      <a:pt x="8845" y="11854"/>
                      <a:pt x="9940" y="9970"/>
                    </a:cubicBezTo>
                    <a:cubicBezTo>
                      <a:pt x="11125" y="7751"/>
                      <a:pt x="11703" y="5471"/>
                      <a:pt x="13162" y="3435"/>
                    </a:cubicBezTo>
                    <a:cubicBezTo>
                      <a:pt x="13921" y="2310"/>
                      <a:pt x="14955" y="1064"/>
                      <a:pt x="16779" y="0"/>
                    </a:cubicBezTo>
                    <a:close/>
                  </a:path>
                </a:pathLst>
              </a:custGeom>
              <a:solidFill>
                <a:srgbClr val="E5A4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7"/>
              <p:cNvSpPr/>
              <p:nvPr/>
            </p:nvSpPr>
            <p:spPr>
              <a:xfrm>
                <a:off x="1032725" y="2882150"/>
                <a:ext cx="398975" cy="386025"/>
              </a:xfrm>
              <a:custGeom>
                <a:avLst/>
                <a:gdLst/>
                <a:ahLst/>
                <a:cxnLst/>
                <a:rect l="l" t="t" r="r" b="b"/>
                <a:pathLst>
                  <a:path w="15959" h="1544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733" y="1155"/>
                      <a:pt x="2706" y="2462"/>
                      <a:pt x="3375" y="3647"/>
                    </a:cubicBezTo>
                    <a:cubicBezTo>
                      <a:pt x="4743" y="5806"/>
                      <a:pt x="5168" y="8146"/>
                      <a:pt x="6171" y="10426"/>
                    </a:cubicBezTo>
                    <a:cubicBezTo>
                      <a:pt x="7114" y="12401"/>
                      <a:pt x="9241" y="14438"/>
                      <a:pt x="11095" y="15441"/>
                    </a:cubicBezTo>
                    <a:cubicBezTo>
                      <a:pt x="15959" y="12918"/>
                      <a:pt x="15655" y="7143"/>
                      <a:pt x="11734" y="4043"/>
                    </a:cubicBezTo>
                    <a:cubicBezTo>
                      <a:pt x="10001" y="2584"/>
                      <a:pt x="7873" y="1611"/>
                      <a:pt x="5655" y="1003"/>
                    </a:cubicBezTo>
                    <a:cubicBezTo>
                      <a:pt x="3983" y="578"/>
                      <a:pt x="1885" y="304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7"/>
              <p:cNvSpPr/>
              <p:nvPr/>
            </p:nvSpPr>
            <p:spPr>
              <a:xfrm>
                <a:off x="797925" y="3353275"/>
                <a:ext cx="1031200" cy="1048675"/>
              </a:xfrm>
              <a:custGeom>
                <a:avLst/>
                <a:gdLst/>
                <a:ahLst/>
                <a:cxnLst/>
                <a:rect l="l" t="t" r="r" b="b"/>
                <a:pathLst>
                  <a:path w="41248" h="41947" extrusionOk="0">
                    <a:moveTo>
                      <a:pt x="1" y="0"/>
                    </a:moveTo>
                    <a:lnTo>
                      <a:pt x="4560" y="41946"/>
                    </a:lnTo>
                    <a:lnTo>
                      <a:pt x="36719" y="41946"/>
                    </a:lnTo>
                    <a:lnTo>
                      <a:pt x="412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22" name="Google Shape;1122;p57"/>
              <p:cNvSpPr/>
              <p:nvPr/>
            </p:nvSpPr>
            <p:spPr>
              <a:xfrm>
                <a:off x="747025" y="3287925"/>
                <a:ext cx="1133775" cy="130725"/>
              </a:xfrm>
              <a:custGeom>
                <a:avLst/>
                <a:gdLst/>
                <a:ahLst/>
                <a:cxnLst/>
                <a:rect l="l" t="t" r="r" b="b"/>
                <a:pathLst>
                  <a:path w="45351" h="5229" extrusionOk="0">
                    <a:moveTo>
                      <a:pt x="2614" y="0"/>
                    </a:moveTo>
                    <a:cubicBezTo>
                      <a:pt x="1186" y="0"/>
                      <a:pt x="0" y="1186"/>
                      <a:pt x="0" y="2614"/>
                    </a:cubicBezTo>
                    <a:cubicBezTo>
                      <a:pt x="0" y="4073"/>
                      <a:pt x="1186" y="5228"/>
                      <a:pt x="2614" y="5228"/>
                    </a:cubicBezTo>
                    <a:lnTo>
                      <a:pt x="42737" y="5228"/>
                    </a:lnTo>
                    <a:cubicBezTo>
                      <a:pt x="44196" y="5228"/>
                      <a:pt x="45351" y="4073"/>
                      <a:pt x="45351" y="2614"/>
                    </a:cubicBezTo>
                    <a:cubicBezTo>
                      <a:pt x="45351" y="1186"/>
                      <a:pt x="44196" y="0"/>
                      <a:pt x="42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57"/>
              <p:cNvSpPr/>
              <p:nvPr/>
            </p:nvSpPr>
            <p:spPr>
              <a:xfrm>
                <a:off x="832875" y="3817550"/>
                <a:ext cx="914950" cy="367050"/>
              </a:xfrm>
              <a:custGeom>
                <a:avLst/>
                <a:gdLst/>
                <a:ahLst/>
                <a:cxnLst/>
                <a:rect l="l" t="t" r="r" b="b"/>
                <a:pathLst>
                  <a:path w="36598" h="14682" extrusionOk="0">
                    <a:moveTo>
                      <a:pt x="36081" y="1"/>
                    </a:moveTo>
                    <a:lnTo>
                      <a:pt x="1" y="1430"/>
                    </a:lnTo>
                    <a:lnTo>
                      <a:pt x="548" y="14682"/>
                    </a:lnTo>
                    <a:lnTo>
                      <a:pt x="36597" y="13253"/>
                    </a:lnTo>
                    <a:lnTo>
                      <a:pt x="360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134" name="Google Shape;1134;p57"/>
          <p:cNvSpPr/>
          <p:nvPr/>
        </p:nvSpPr>
        <p:spPr>
          <a:xfrm rot="-5400617" flipH="1">
            <a:off x="7981452" y="-406570"/>
            <a:ext cx="1737040" cy="1214965"/>
          </a:xfrm>
          <a:custGeom>
            <a:avLst/>
            <a:gdLst/>
            <a:ahLst/>
            <a:cxnLst/>
            <a:rect l="l" t="t" r="r" b="b"/>
            <a:pathLst>
              <a:path w="124653" h="84534" extrusionOk="0">
                <a:moveTo>
                  <a:pt x="38538" y="0"/>
                </a:moveTo>
                <a:cubicBezTo>
                  <a:pt x="31277" y="0"/>
                  <a:pt x="23914" y="1651"/>
                  <a:pt x="17782" y="5121"/>
                </a:cubicBezTo>
                <a:cubicBezTo>
                  <a:pt x="5137" y="12295"/>
                  <a:pt x="0" y="25881"/>
                  <a:pt x="2797" y="37401"/>
                </a:cubicBezTo>
                <a:cubicBezTo>
                  <a:pt x="5654" y="48891"/>
                  <a:pt x="15168" y="58374"/>
                  <a:pt x="26444" y="65548"/>
                </a:cubicBezTo>
                <a:cubicBezTo>
                  <a:pt x="40974" y="74788"/>
                  <a:pt x="58694" y="80806"/>
                  <a:pt x="77509" y="83025"/>
                </a:cubicBezTo>
                <a:cubicBezTo>
                  <a:pt x="82402" y="83614"/>
                  <a:pt x="89834" y="84534"/>
                  <a:pt x="97300" y="84534"/>
                </a:cubicBezTo>
                <a:cubicBezTo>
                  <a:pt x="108339" y="84534"/>
                  <a:pt x="119455" y="82522"/>
                  <a:pt x="122556" y="74454"/>
                </a:cubicBezTo>
                <a:cubicBezTo>
                  <a:pt x="124653" y="69013"/>
                  <a:pt x="119911" y="63694"/>
                  <a:pt x="114136" y="60836"/>
                </a:cubicBezTo>
                <a:cubicBezTo>
                  <a:pt x="108361" y="58010"/>
                  <a:pt x="101491" y="56551"/>
                  <a:pt x="96051" y="53329"/>
                </a:cubicBezTo>
                <a:cubicBezTo>
                  <a:pt x="84014" y="46064"/>
                  <a:pt x="82433" y="32265"/>
                  <a:pt x="76172" y="21261"/>
                </a:cubicBezTo>
                <a:cubicBezTo>
                  <a:pt x="71400" y="12781"/>
                  <a:pt x="63193" y="5516"/>
                  <a:pt x="52311" y="2082"/>
                </a:cubicBezTo>
                <a:cubicBezTo>
                  <a:pt x="48014" y="710"/>
                  <a:pt x="43298" y="0"/>
                  <a:pt x="385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limate Change by Slidesgo">
  <a:themeElements>
    <a:clrScheme name="Simple Light">
      <a:dk1>
        <a:srgbClr val="043BBB"/>
      </a:dk1>
      <a:lt1>
        <a:srgbClr val="BFC8EC"/>
      </a:lt1>
      <a:dk2>
        <a:srgbClr val="130064"/>
      </a:dk2>
      <a:lt2>
        <a:srgbClr val="FFFFFF"/>
      </a:lt2>
      <a:accent1>
        <a:srgbClr val="5B76F5"/>
      </a:accent1>
      <a:accent2>
        <a:srgbClr val="043BBB"/>
      </a:accent2>
      <a:accent3>
        <a:srgbClr val="E76BAB"/>
      </a:accent3>
      <a:accent4>
        <a:srgbClr val="6D249D"/>
      </a:accent4>
      <a:accent5>
        <a:srgbClr val="130064"/>
      </a:accent5>
      <a:accent6>
        <a:srgbClr val="DDFFBB"/>
      </a:accent6>
      <a:hlink>
        <a:srgbClr val="043BB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</Words>
  <Application>Microsoft Office PowerPoint</Application>
  <PresentationFormat>Apresentação na tela (16:9)</PresentationFormat>
  <Paragraphs>66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Ranchers</vt:lpstr>
      <vt:lpstr>Arial</vt:lpstr>
      <vt:lpstr>Lilita One</vt:lpstr>
      <vt:lpstr>Poppins</vt:lpstr>
      <vt:lpstr>Climate Change by Slidesgo</vt:lpstr>
      <vt:lpstr>Projeto  Igarapé</vt:lpstr>
      <vt:lpstr>Igarapé</vt:lpstr>
      <vt:lpstr>Sobre o Projeto</vt:lpstr>
      <vt:lpstr>Água potável e Saneamento básico</vt:lpstr>
      <vt:lpstr>Apresentação do PowerPoint</vt:lpstr>
      <vt:lpstr>Impacto na sociedade</vt:lpstr>
      <vt:lpstr>Consequências</vt:lpstr>
      <vt:lpstr>Motivação</vt:lpstr>
      <vt:lpstr>Trabalho voluntário</vt:lpstr>
      <vt:lpstr>100%</vt:lpstr>
      <vt:lpstr>E-commerce</vt:lpstr>
      <vt:lpstr>Fale com a gente</vt:lpstr>
      <vt:lpstr>Acesso a partir de qualquer dispositivo</vt:lpstr>
      <vt:lpstr>Time</vt:lpstr>
      <vt:lpstr>Obrigada!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 Igarapé</dc:title>
  <dc:creator>Win-11</dc:creator>
  <cp:lastModifiedBy>Win-11</cp:lastModifiedBy>
  <cp:revision>1</cp:revision>
  <dcterms:modified xsi:type="dcterms:W3CDTF">2022-03-11T02:53:35Z</dcterms:modified>
</cp:coreProperties>
</file>